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98" r:id="rId5"/>
    <p:sldId id="299" r:id="rId6"/>
    <p:sldId id="301" r:id="rId7"/>
    <p:sldId id="300" r:id="rId8"/>
    <p:sldId id="302" r:id="rId9"/>
    <p:sldId id="297" r:id="rId10"/>
    <p:sldId id="303" r:id="rId11"/>
    <p:sldId id="304" r:id="rId12"/>
    <p:sldId id="308" r:id="rId13"/>
    <p:sldId id="310" r:id="rId14"/>
    <p:sldId id="311" r:id="rId15"/>
    <p:sldId id="312" r:id="rId16"/>
    <p:sldId id="313" r:id="rId17"/>
    <p:sldId id="314" r:id="rId18"/>
    <p:sldId id="296" r:id="rId19"/>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0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64918" autoAdjust="0"/>
  </p:normalViewPr>
  <p:slideViewPr>
    <p:cSldViewPr snapToGrid="0">
      <p:cViewPr varScale="1">
        <p:scale>
          <a:sx n="58" d="100"/>
          <a:sy n="58" d="100"/>
        </p:scale>
        <p:origin x="1632"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6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1F6FC-20AA-4FB3-B8E5-8AEC8BF30102}"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kumimoji="1" lang="ja-JP" altLang="en-US"/>
        </a:p>
      </dgm:t>
    </dgm:pt>
    <dgm:pt modelId="{64C18FF9-CC44-416E-A726-2F60D8002B43}">
      <dgm:prSet phldrT="[テキスト]"/>
      <dgm:spPr/>
      <dgm:t>
        <a:bodyPr/>
        <a:lstStyle/>
        <a:p>
          <a:pPr>
            <a:buFont typeface="Arial" panose="020B0604020202020204" pitchFamily="34" charset="0"/>
            <a:buChar char="•"/>
          </a:pPr>
          <a:r>
            <a:rPr lang="ja-JP" altLang="en-US" b="0" i="0" dirty="0"/>
            <a:t>上級管理職　</a:t>
          </a:r>
          <a:br>
            <a:rPr lang="en-US" altLang="ja-JP" b="0" i="0" dirty="0"/>
          </a:br>
          <a:r>
            <a:rPr lang="ja-JP" altLang="en-US" b="0" i="0" dirty="0"/>
            <a:t>事業部長、ゼネラルマネージャー</a:t>
          </a:r>
          <a:endParaRPr kumimoji="1" lang="ja-JP" altLang="en-US" dirty="0"/>
        </a:p>
      </dgm:t>
    </dgm:pt>
    <dgm:pt modelId="{981CC31A-F8AC-4BF6-B9F8-FA30892B4FFB}" type="parTrans" cxnId="{CDF8C015-7EAD-4A30-A960-928528A5DC1B}">
      <dgm:prSet/>
      <dgm:spPr/>
      <dgm:t>
        <a:bodyPr/>
        <a:lstStyle/>
        <a:p>
          <a:endParaRPr kumimoji="1" lang="ja-JP" altLang="en-US"/>
        </a:p>
      </dgm:t>
    </dgm:pt>
    <dgm:pt modelId="{A8B5C4AA-40F8-46E9-90EC-BFE14DB1C1A8}" type="sibTrans" cxnId="{CDF8C015-7EAD-4A30-A960-928528A5DC1B}">
      <dgm:prSet/>
      <dgm:spPr/>
      <dgm:t>
        <a:bodyPr/>
        <a:lstStyle/>
        <a:p>
          <a:endParaRPr kumimoji="1" lang="ja-JP" altLang="en-US"/>
        </a:p>
      </dgm:t>
    </dgm:pt>
    <dgm:pt modelId="{C770FCAF-F2D3-4B42-9679-2EFFC4D86B1B}">
      <dgm:prSet/>
      <dgm:spPr/>
      <dgm:t>
        <a:bodyPr/>
        <a:lstStyle/>
        <a:p>
          <a:pPr>
            <a:buFont typeface="Arial" panose="020B0604020202020204" pitchFamily="34" charset="0"/>
            <a:buChar char="•"/>
          </a:pPr>
          <a:r>
            <a:rPr lang="ja-JP" altLang="en-US" b="0" i="0" dirty="0"/>
            <a:t>中級管理職</a:t>
          </a:r>
          <a:br>
            <a:rPr lang="en-US" altLang="ja-JP" b="0" i="0" dirty="0"/>
          </a:br>
          <a:r>
            <a:rPr lang="ja-JP" altLang="en-US" b="0" i="0" dirty="0"/>
            <a:t>課長、部長、マネージャー</a:t>
          </a:r>
        </a:p>
      </dgm:t>
    </dgm:pt>
    <dgm:pt modelId="{4B711471-36BA-468F-A4E6-4C89720D0664}" type="parTrans" cxnId="{1BA82524-BC05-475E-82B3-85F637E5BE8C}">
      <dgm:prSet/>
      <dgm:spPr/>
      <dgm:t>
        <a:bodyPr/>
        <a:lstStyle/>
        <a:p>
          <a:endParaRPr kumimoji="1" lang="ja-JP" altLang="en-US"/>
        </a:p>
      </dgm:t>
    </dgm:pt>
    <dgm:pt modelId="{997B7156-883A-42FC-B467-AE2311795CBF}" type="sibTrans" cxnId="{1BA82524-BC05-475E-82B3-85F637E5BE8C}">
      <dgm:prSet/>
      <dgm:spPr/>
      <dgm:t>
        <a:bodyPr/>
        <a:lstStyle/>
        <a:p>
          <a:endParaRPr kumimoji="1" lang="ja-JP" altLang="en-US"/>
        </a:p>
      </dgm:t>
    </dgm:pt>
    <dgm:pt modelId="{76615E8C-2458-4B5A-B728-48D50B1AE1D7}">
      <dgm:prSet/>
      <dgm:spPr/>
      <dgm:t>
        <a:bodyPr/>
        <a:lstStyle/>
        <a:p>
          <a:pPr>
            <a:buFont typeface="Arial" panose="020B0604020202020204" pitchFamily="34" charset="0"/>
            <a:buChar char="•"/>
          </a:pPr>
          <a:r>
            <a:rPr lang="ja-JP" altLang="en-US" b="0" i="0" dirty="0"/>
            <a:t>下級管理職</a:t>
          </a:r>
          <a:br>
            <a:rPr lang="en-US" altLang="ja-JP" b="0" i="0" dirty="0"/>
          </a:br>
          <a:r>
            <a:rPr lang="ja-JP" altLang="en-US" b="0" i="0" dirty="0"/>
            <a:t>係長、チームリーダー</a:t>
          </a:r>
        </a:p>
      </dgm:t>
    </dgm:pt>
    <dgm:pt modelId="{7693C044-7B9C-4DA0-86DF-33BF6A9C4707}" type="parTrans" cxnId="{C59BEAAB-99C8-4C79-93AD-3C72736116CA}">
      <dgm:prSet/>
      <dgm:spPr/>
      <dgm:t>
        <a:bodyPr/>
        <a:lstStyle/>
        <a:p>
          <a:endParaRPr kumimoji="1" lang="ja-JP" altLang="en-US"/>
        </a:p>
      </dgm:t>
    </dgm:pt>
    <dgm:pt modelId="{5B7E3A5E-CC87-4F72-BBF7-45B6798EF8AD}" type="sibTrans" cxnId="{C59BEAAB-99C8-4C79-93AD-3C72736116CA}">
      <dgm:prSet/>
      <dgm:spPr/>
      <dgm:t>
        <a:bodyPr/>
        <a:lstStyle/>
        <a:p>
          <a:endParaRPr kumimoji="1" lang="ja-JP" altLang="en-US"/>
        </a:p>
      </dgm:t>
    </dgm:pt>
    <dgm:pt modelId="{8DA8F741-EBEF-4A6D-A730-6518A4ED9138}" type="pres">
      <dgm:prSet presAssocID="{59F1F6FC-20AA-4FB3-B8E5-8AEC8BF30102}" presName="linear" presStyleCnt="0">
        <dgm:presLayoutVars>
          <dgm:animLvl val="lvl"/>
          <dgm:resizeHandles val="exact"/>
        </dgm:presLayoutVars>
      </dgm:prSet>
      <dgm:spPr/>
    </dgm:pt>
    <dgm:pt modelId="{59C21305-FC93-4383-B707-A42DB50B7836}" type="pres">
      <dgm:prSet presAssocID="{64C18FF9-CC44-416E-A726-2F60D8002B43}" presName="parentText" presStyleLbl="node1" presStyleIdx="0" presStyleCnt="3">
        <dgm:presLayoutVars>
          <dgm:chMax val="0"/>
          <dgm:bulletEnabled val="1"/>
        </dgm:presLayoutVars>
      </dgm:prSet>
      <dgm:spPr/>
    </dgm:pt>
    <dgm:pt modelId="{000D1F35-DDA1-4226-88B0-8A31AB286F6D}" type="pres">
      <dgm:prSet presAssocID="{A8B5C4AA-40F8-46E9-90EC-BFE14DB1C1A8}" presName="spacer" presStyleCnt="0"/>
      <dgm:spPr/>
    </dgm:pt>
    <dgm:pt modelId="{DE4D7736-9AA9-4D35-B6C3-0F3C70DB8642}" type="pres">
      <dgm:prSet presAssocID="{C770FCAF-F2D3-4B42-9679-2EFFC4D86B1B}" presName="parentText" presStyleLbl="node1" presStyleIdx="1" presStyleCnt="3">
        <dgm:presLayoutVars>
          <dgm:chMax val="0"/>
          <dgm:bulletEnabled val="1"/>
        </dgm:presLayoutVars>
      </dgm:prSet>
      <dgm:spPr/>
    </dgm:pt>
    <dgm:pt modelId="{DE9FF0B0-F158-4141-9710-96F039C5880D}" type="pres">
      <dgm:prSet presAssocID="{997B7156-883A-42FC-B467-AE2311795CBF}" presName="spacer" presStyleCnt="0"/>
      <dgm:spPr/>
    </dgm:pt>
    <dgm:pt modelId="{F5FBA261-122C-43DC-B14B-E2D0F695CFA1}" type="pres">
      <dgm:prSet presAssocID="{76615E8C-2458-4B5A-B728-48D50B1AE1D7}" presName="parentText" presStyleLbl="node1" presStyleIdx="2" presStyleCnt="3">
        <dgm:presLayoutVars>
          <dgm:chMax val="0"/>
          <dgm:bulletEnabled val="1"/>
        </dgm:presLayoutVars>
      </dgm:prSet>
      <dgm:spPr/>
    </dgm:pt>
  </dgm:ptLst>
  <dgm:cxnLst>
    <dgm:cxn modelId="{CDF8C015-7EAD-4A30-A960-928528A5DC1B}" srcId="{59F1F6FC-20AA-4FB3-B8E5-8AEC8BF30102}" destId="{64C18FF9-CC44-416E-A726-2F60D8002B43}" srcOrd="0" destOrd="0" parTransId="{981CC31A-F8AC-4BF6-B9F8-FA30892B4FFB}" sibTransId="{A8B5C4AA-40F8-46E9-90EC-BFE14DB1C1A8}"/>
    <dgm:cxn modelId="{1BA82524-BC05-475E-82B3-85F637E5BE8C}" srcId="{59F1F6FC-20AA-4FB3-B8E5-8AEC8BF30102}" destId="{C770FCAF-F2D3-4B42-9679-2EFFC4D86B1B}" srcOrd="1" destOrd="0" parTransId="{4B711471-36BA-468F-A4E6-4C89720D0664}" sibTransId="{997B7156-883A-42FC-B467-AE2311795CBF}"/>
    <dgm:cxn modelId="{502AD333-559B-4B09-97FC-1DD39D8EB035}" type="presOf" srcId="{C770FCAF-F2D3-4B42-9679-2EFFC4D86B1B}" destId="{DE4D7736-9AA9-4D35-B6C3-0F3C70DB8642}" srcOrd="0" destOrd="0" presId="urn:microsoft.com/office/officeart/2005/8/layout/vList2"/>
    <dgm:cxn modelId="{CD88713B-3A15-4142-970C-834E2B6B7CB0}" type="presOf" srcId="{64C18FF9-CC44-416E-A726-2F60D8002B43}" destId="{59C21305-FC93-4383-B707-A42DB50B7836}" srcOrd="0" destOrd="0" presId="urn:microsoft.com/office/officeart/2005/8/layout/vList2"/>
    <dgm:cxn modelId="{A4A8A171-36F7-4703-A6BB-13BA78730E70}" type="presOf" srcId="{76615E8C-2458-4B5A-B728-48D50B1AE1D7}" destId="{F5FBA261-122C-43DC-B14B-E2D0F695CFA1}" srcOrd="0" destOrd="0" presId="urn:microsoft.com/office/officeart/2005/8/layout/vList2"/>
    <dgm:cxn modelId="{C59BEAAB-99C8-4C79-93AD-3C72736116CA}" srcId="{59F1F6FC-20AA-4FB3-B8E5-8AEC8BF30102}" destId="{76615E8C-2458-4B5A-B728-48D50B1AE1D7}" srcOrd="2" destOrd="0" parTransId="{7693C044-7B9C-4DA0-86DF-33BF6A9C4707}" sibTransId="{5B7E3A5E-CC87-4F72-BBF7-45B6798EF8AD}"/>
    <dgm:cxn modelId="{1BD283C8-756F-4F5E-980F-4DA96F728E88}" type="presOf" srcId="{59F1F6FC-20AA-4FB3-B8E5-8AEC8BF30102}" destId="{8DA8F741-EBEF-4A6D-A730-6518A4ED9138}" srcOrd="0" destOrd="0" presId="urn:microsoft.com/office/officeart/2005/8/layout/vList2"/>
    <dgm:cxn modelId="{BF118D84-2674-4C9B-A1B2-F5406734A15F}" type="presParOf" srcId="{8DA8F741-EBEF-4A6D-A730-6518A4ED9138}" destId="{59C21305-FC93-4383-B707-A42DB50B7836}" srcOrd="0" destOrd="0" presId="urn:microsoft.com/office/officeart/2005/8/layout/vList2"/>
    <dgm:cxn modelId="{0E9B9B4C-905A-45FA-B016-61894B28167C}" type="presParOf" srcId="{8DA8F741-EBEF-4A6D-A730-6518A4ED9138}" destId="{000D1F35-DDA1-4226-88B0-8A31AB286F6D}" srcOrd="1" destOrd="0" presId="urn:microsoft.com/office/officeart/2005/8/layout/vList2"/>
    <dgm:cxn modelId="{99734088-274E-4250-8D66-ABD1B8A62DE0}" type="presParOf" srcId="{8DA8F741-EBEF-4A6D-A730-6518A4ED9138}" destId="{DE4D7736-9AA9-4D35-B6C3-0F3C70DB8642}" srcOrd="2" destOrd="0" presId="urn:microsoft.com/office/officeart/2005/8/layout/vList2"/>
    <dgm:cxn modelId="{E7DEF956-1AA2-4974-BE2C-4E8CB4320A56}" type="presParOf" srcId="{8DA8F741-EBEF-4A6D-A730-6518A4ED9138}" destId="{DE9FF0B0-F158-4141-9710-96F039C5880D}" srcOrd="3" destOrd="0" presId="urn:microsoft.com/office/officeart/2005/8/layout/vList2"/>
    <dgm:cxn modelId="{39D2974F-F1D9-4D98-B052-8D07C94AA7F9}" type="presParOf" srcId="{8DA8F741-EBEF-4A6D-A730-6518A4ED9138}" destId="{F5FBA261-122C-43DC-B14B-E2D0F695CFA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1F6FC-20AA-4FB3-B8E5-8AEC8BF30102}"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kumimoji="1" lang="ja-JP" altLang="en-US"/>
        </a:p>
      </dgm:t>
    </dgm:pt>
    <dgm:pt modelId="{64C18FF9-CC44-416E-A726-2F60D8002B43}">
      <dgm:prSet phldrT="[テキスト]"/>
      <dgm:spPr/>
      <dgm:t>
        <a:bodyPr/>
        <a:lstStyle/>
        <a:p>
          <a:pPr>
            <a:buFont typeface="Arial" panose="020B0604020202020204" pitchFamily="34" charset="0"/>
            <a:buChar char="•"/>
          </a:pPr>
          <a:r>
            <a:rPr lang="ja-JP" altLang="en-US" b="1" i="0" dirty="0"/>
            <a:t>リーダーシップがある</a:t>
          </a:r>
          <a:endParaRPr kumimoji="1" lang="ja-JP" altLang="en-US" dirty="0"/>
        </a:p>
      </dgm:t>
    </dgm:pt>
    <dgm:pt modelId="{981CC31A-F8AC-4BF6-B9F8-FA30892B4FFB}" type="parTrans" cxnId="{CDF8C015-7EAD-4A30-A960-928528A5DC1B}">
      <dgm:prSet/>
      <dgm:spPr/>
      <dgm:t>
        <a:bodyPr/>
        <a:lstStyle/>
        <a:p>
          <a:endParaRPr kumimoji="1" lang="ja-JP" altLang="en-US"/>
        </a:p>
      </dgm:t>
    </dgm:pt>
    <dgm:pt modelId="{A8B5C4AA-40F8-46E9-90EC-BFE14DB1C1A8}" type="sibTrans" cxnId="{CDF8C015-7EAD-4A30-A960-928528A5DC1B}">
      <dgm:prSet/>
      <dgm:spPr/>
      <dgm:t>
        <a:bodyPr/>
        <a:lstStyle/>
        <a:p>
          <a:endParaRPr kumimoji="1" lang="ja-JP" altLang="en-US"/>
        </a:p>
      </dgm:t>
    </dgm:pt>
    <dgm:pt modelId="{BD73D14B-4A4D-4A34-86D0-A179A7A06DBC}">
      <dgm:prSet phldrT="[テキスト]"/>
      <dgm:spPr/>
      <dgm:t>
        <a:bodyPr/>
        <a:lstStyle/>
        <a:p>
          <a:r>
            <a:rPr lang="ja-JP" altLang="en-US" b="1" i="0" dirty="0"/>
            <a:t>セルフマネジメント力が高い</a:t>
          </a:r>
          <a:endParaRPr kumimoji="1" lang="ja-JP" altLang="en-US" dirty="0"/>
        </a:p>
      </dgm:t>
    </dgm:pt>
    <dgm:pt modelId="{AEB7F1D8-B33E-4084-8817-6F2E16AF5C95}" type="parTrans" cxnId="{F07E1305-3D3A-4536-8A04-74BC8AD6CC3D}">
      <dgm:prSet/>
      <dgm:spPr/>
      <dgm:t>
        <a:bodyPr/>
        <a:lstStyle/>
        <a:p>
          <a:endParaRPr kumimoji="1" lang="ja-JP" altLang="en-US"/>
        </a:p>
      </dgm:t>
    </dgm:pt>
    <dgm:pt modelId="{FF258B63-33A9-48FD-8583-BBD382B1CCC8}" type="sibTrans" cxnId="{F07E1305-3D3A-4536-8A04-74BC8AD6CC3D}">
      <dgm:prSet/>
      <dgm:spPr/>
      <dgm:t>
        <a:bodyPr/>
        <a:lstStyle/>
        <a:p>
          <a:endParaRPr kumimoji="1" lang="ja-JP" altLang="en-US"/>
        </a:p>
      </dgm:t>
    </dgm:pt>
    <dgm:pt modelId="{8D793810-920C-4FC8-86A2-EE416131DACA}">
      <dgm:prSet phldrT="[テキスト]"/>
      <dgm:spPr/>
      <dgm:t>
        <a:bodyPr/>
        <a:lstStyle/>
        <a:p>
          <a:r>
            <a:rPr lang="ja-JP" altLang="en-US" b="1" i="0" dirty="0"/>
            <a:t>ロジカルシンキングができる</a:t>
          </a:r>
          <a:endParaRPr kumimoji="1" lang="ja-JP" altLang="en-US" dirty="0"/>
        </a:p>
      </dgm:t>
    </dgm:pt>
    <dgm:pt modelId="{76546BA5-6911-48E5-B498-388B41CFCEDA}" type="parTrans" cxnId="{F6D177B8-3D36-413A-998A-C0BF4BAB8197}">
      <dgm:prSet/>
      <dgm:spPr/>
      <dgm:t>
        <a:bodyPr/>
        <a:lstStyle/>
        <a:p>
          <a:endParaRPr kumimoji="1" lang="ja-JP" altLang="en-US"/>
        </a:p>
      </dgm:t>
    </dgm:pt>
    <dgm:pt modelId="{E77041AB-7EC1-4271-936E-2FD40A29E24D}" type="sibTrans" cxnId="{F6D177B8-3D36-413A-998A-C0BF4BAB8197}">
      <dgm:prSet/>
      <dgm:spPr/>
      <dgm:t>
        <a:bodyPr/>
        <a:lstStyle/>
        <a:p>
          <a:endParaRPr kumimoji="1" lang="ja-JP" altLang="en-US"/>
        </a:p>
      </dgm:t>
    </dgm:pt>
    <dgm:pt modelId="{0BE47F31-2C07-4C30-AB8E-E7291C4B7BE8}">
      <dgm:prSet phldrT="[テキスト]"/>
      <dgm:spPr/>
      <dgm:t>
        <a:bodyPr/>
        <a:lstStyle/>
        <a:p>
          <a:r>
            <a:rPr lang="ja-JP" altLang="en-US" b="1" i="0" dirty="0"/>
            <a:t>信頼関係を作ることができる</a:t>
          </a:r>
          <a:endParaRPr kumimoji="1" lang="ja-JP" altLang="en-US" dirty="0"/>
        </a:p>
      </dgm:t>
    </dgm:pt>
    <dgm:pt modelId="{D056B387-0CAC-4A08-8921-13D8D422375F}" type="parTrans" cxnId="{C434DD59-27DB-4193-97C7-A02471B3D769}">
      <dgm:prSet/>
      <dgm:spPr/>
      <dgm:t>
        <a:bodyPr/>
        <a:lstStyle/>
        <a:p>
          <a:endParaRPr kumimoji="1" lang="ja-JP" altLang="en-US"/>
        </a:p>
      </dgm:t>
    </dgm:pt>
    <dgm:pt modelId="{1D7234AF-B2A6-4658-9C98-EC87EE188603}" type="sibTrans" cxnId="{C434DD59-27DB-4193-97C7-A02471B3D769}">
      <dgm:prSet/>
      <dgm:spPr/>
      <dgm:t>
        <a:bodyPr/>
        <a:lstStyle/>
        <a:p>
          <a:endParaRPr kumimoji="1" lang="ja-JP" altLang="en-US"/>
        </a:p>
      </dgm:t>
    </dgm:pt>
    <dgm:pt modelId="{52A7C2F8-2F46-4F1C-9CA8-6A3383AC7463}">
      <dgm:prSet phldrT="[テキスト]"/>
      <dgm:spPr/>
      <dgm:t>
        <a:bodyPr/>
        <a:lstStyle/>
        <a:p>
          <a:r>
            <a:rPr lang="ja-JP" altLang="en-US" b="1" i="0" dirty="0"/>
            <a:t>意思決定ができる</a:t>
          </a:r>
          <a:endParaRPr kumimoji="1" lang="ja-JP" altLang="en-US" dirty="0"/>
        </a:p>
      </dgm:t>
    </dgm:pt>
    <dgm:pt modelId="{5D4982E4-11B9-440D-ADC8-72033903637D}" type="parTrans" cxnId="{0D903105-E755-4B82-A07A-F836B8C327AE}">
      <dgm:prSet/>
      <dgm:spPr/>
      <dgm:t>
        <a:bodyPr/>
        <a:lstStyle/>
        <a:p>
          <a:endParaRPr kumimoji="1" lang="ja-JP" altLang="en-US"/>
        </a:p>
      </dgm:t>
    </dgm:pt>
    <dgm:pt modelId="{82DD9712-F6C1-40C8-874A-E546BB59B427}" type="sibTrans" cxnId="{0D903105-E755-4B82-A07A-F836B8C327AE}">
      <dgm:prSet/>
      <dgm:spPr/>
      <dgm:t>
        <a:bodyPr/>
        <a:lstStyle/>
        <a:p>
          <a:endParaRPr kumimoji="1" lang="ja-JP" altLang="en-US"/>
        </a:p>
      </dgm:t>
    </dgm:pt>
    <dgm:pt modelId="{8DA8F741-EBEF-4A6D-A730-6518A4ED9138}" type="pres">
      <dgm:prSet presAssocID="{59F1F6FC-20AA-4FB3-B8E5-8AEC8BF30102}" presName="linear" presStyleCnt="0">
        <dgm:presLayoutVars>
          <dgm:animLvl val="lvl"/>
          <dgm:resizeHandles val="exact"/>
        </dgm:presLayoutVars>
      </dgm:prSet>
      <dgm:spPr/>
    </dgm:pt>
    <dgm:pt modelId="{59C21305-FC93-4383-B707-A42DB50B7836}" type="pres">
      <dgm:prSet presAssocID="{64C18FF9-CC44-416E-A726-2F60D8002B43}" presName="parentText" presStyleLbl="node1" presStyleIdx="0" presStyleCnt="5">
        <dgm:presLayoutVars>
          <dgm:chMax val="0"/>
          <dgm:bulletEnabled val="1"/>
        </dgm:presLayoutVars>
      </dgm:prSet>
      <dgm:spPr/>
    </dgm:pt>
    <dgm:pt modelId="{11F3AA48-D841-4F1A-B9E4-A5A9666D5829}" type="pres">
      <dgm:prSet presAssocID="{A8B5C4AA-40F8-46E9-90EC-BFE14DB1C1A8}" presName="spacer" presStyleCnt="0"/>
      <dgm:spPr/>
    </dgm:pt>
    <dgm:pt modelId="{7C45EA93-DA16-4F08-A3AD-9846296B7ECF}" type="pres">
      <dgm:prSet presAssocID="{BD73D14B-4A4D-4A34-86D0-A179A7A06DBC}" presName="parentText" presStyleLbl="node1" presStyleIdx="1" presStyleCnt="5">
        <dgm:presLayoutVars>
          <dgm:chMax val="0"/>
          <dgm:bulletEnabled val="1"/>
        </dgm:presLayoutVars>
      </dgm:prSet>
      <dgm:spPr/>
    </dgm:pt>
    <dgm:pt modelId="{5D5E11AD-E2C8-4184-A0E9-3920171BB2A0}" type="pres">
      <dgm:prSet presAssocID="{FF258B63-33A9-48FD-8583-BBD382B1CCC8}" presName="spacer" presStyleCnt="0"/>
      <dgm:spPr/>
    </dgm:pt>
    <dgm:pt modelId="{63EA4F63-5807-4A16-ADBD-AE4F361C4D29}" type="pres">
      <dgm:prSet presAssocID="{8D793810-920C-4FC8-86A2-EE416131DACA}" presName="parentText" presStyleLbl="node1" presStyleIdx="2" presStyleCnt="5">
        <dgm:presLayoutVars>
          <dgm:chMax val="0"/>
          <dgm:bulletEnabled val="1"/>
        </dgm:presLayoutVars>
      </dgm:prSet>
      <dgm:spPr/>
    </dgm:pt>
    <dgm:pt modelId="{FA2BC5BF-646A-433A-9244-D6F13D334BF9}" type="pres">
      <dgm:prSet presAssocID="{E77041AB-7EC1-4271-936E-2FD40A29E24D}" presName="spacer" presStyleCnt="0"/>
      <dgm:spPr/>
    </dgm:pt>
    <dgm:pt modelId="{F2BD0420-5A9E-43A6-9F0F-F79DE7ED2C50}" type="pres">
      <dgm:prSet presAssocID="{0BE47F31-2C07-4C30-AB8E-E7291C4B7BE8}" presName="parentText" presStyleLbl="node1" presStyleIdx="3" presStyleCnt="5">
        <dgm:presLayoutVars>
          <dgm:chMax val="0"/>
          <dgm:bulletEnabled val="1"/>
        </dgm:presLayoutVars>
      </dgm:prSet>
      <dgm:spPr/>
    </dgm:pt>
    <dgm:pt modelId="{E8EC58A1-96F7-4B21-A148-DF6D3202901E}" type="pres">
      <dgm:prSet presAssocID="{1D7234AF-B2A6-4658-9C98-EC87EE188603}" presName="spacer" presStyleCnt="0"/>
      <dgm:spPr/>
    </dgm:pt>
    <dgm:pt modelId="{DFF0E390-7680-4E4E-927E-622CCDF609C4}" type="pres">
      <dgm:prSet presAssocID="{52A7C2F8-2F46-4F1C-9CA8-6A3383AC7463}" presName="parentText" presStyleLbl="node1" presStyleIdx="4" presStyleCnt="5">
        <dgm:presLayoutVars>
          <dgm:chMax val="0"/>
          <dgm:bulletEnabled val="1"/>
        </dgm:presLayoutVars>
      </dgm:prSet>
      <dgm:spPr/>
    </dgm:pt>
  </dgm:ptLst>
  <dgm:cxnLst>
    <dgm:cxn modelId="{F07E1305-3D3A-4536-8A04-74BC8AD6CC3D}" srcId="{59F1F6FC-20AA-4FB3-B8E5-8AEC8BF30102}" destId="{BD73D14B-4A4D-4A34-86D0-A179A7A06DBC}" srcOrd="1" destOrd="0" parTransId="{AEB7F1D8-B33E-4084-8817-6F2E16AF5C95}" sibTransId="{FF258B63-33A9-48FD-8583-BBD382B1CCC8}"/>
    <dgm:cxn modelId="{0D903105-E755-4B82-A07A-F836B8C327AE}" srcId="{59F1F6FC-20AA-4FB3-B8E5-8AEC8BF30102}" destId="{52A7C2F8-2F46-4F1C-9CA8-6A3383AC7463}" srcOrd="4" destOrd="0" parTransId="{5D4982E4-11B9-440D-ADC8-72033903637D}" sibTransId="{82DD9712-F6C1-40C8-874A-E546BB59B427}"/>
    <dgm:cxn modelId="{CDF8C015-7EAD-4A30-A960-928528A5DC1B}" srcId="{59F1F6FC-20AA-4FB3-B8E5-8AEC8BF30102}" destId="{64C18FF9-CC44-416E-A726-2F60D8002B43}" srcOrd="0" destOrd="0" parTransId="{981CC31A-F8AC-4BF6-B9F8-FA30892B4FFB}" sibTransId="{A8B5C4AA-40F8-46E9-90EC-BFE14DB1C1A8}"/>
    <dgm:cxn modelId="{CD88713B-3A15-4142-970C-834E2B6B7CB0}" type="presOf" srcId="{64C18FF9-CC44-416E-A726-2F60D8002B43}" destId="{59C21305-FC93-4383-B707-A42DB50B7836}" srcOrd="0" destOrd="0" presId="urn:microsoft.com/office/officeart/2005/8/layout/vList2"/>
    <dgm:cxn modelId="{FDAFF464-84B0-4BC1-84CD-9A7C0844E5BF}" type="presOf" srcId="{52A7C2F8-2F46-4F1C-9CA8-6A3383AC7463}" destId="{DFF0E390-7680-4E4E-927E-622CCDF609C4}" srcOrd="0" destOrd="0" presId="urn:microsoft.com/office/officeart/2005/8/layout/vList2"/>
    <dgm:cxn modelId="{6E5F8556-2C3D-466A-A989-2E61CDB9D096}" type="presOf" srcId="{8D793810-920C-4FC8-86A2-EE416131DACA}" destId="{63EA4F63-5807-4A16-ADBD-AE4F361C4D29}" srcOrd="0" destOrd="0" presId="urn:microsoft.com/office/officeart/2005/8/layout/vList2"/>
    <dgm:cxn modelId="{C434DD59-27DB-4193-97C7-A02471B3D769}" srcId="{59F1F6FC-20AA-4FB3-B8E5-8AEC8BF30102}" destId="{0BE47F31-2C07-4C30-AB8E-E7291C4B7BE8}" srcOrd="3" destOrd="0" parTransId="{D056B387-0CAC-4A08-8921-13D8D422375F}" sibTransId="{1D7234AF-B2A6-4658-9C98-EC87EE188603}"/>
    <dgm:cxn modelId="{8CE396B7-AE92-4226-AB12-BB63EFFCBF0E}" type="presOf" srcId="{0BE47F31-2C07-4C30-AB8E-E7291C4B7BE8}" destId="{F2BD0420-5A9E-43A6-9F0F-F79DE7ED2C50}" srcOrd="0" destOrd="0" presId="urn:microsoft.com/office/officeart/2005/8/layout/vList2"/>
    <dgm:cxn modelId="{F6D177B8-3D36-413A-998A-C0BF4BAB8197}" srcId="{59F1F6FC-20AA-4FB3-B8E5-8AEC8BF30102}" destId="{8D793810-920C-4FC8-86A2-EE416131DACA}" srcOrd="2" destOrd="0" parTransId="{76546BA5-6911-48E5-B498-388B41CFCEDA}" sibTransId="{E77041AB-7EC1-4271-936E-2FD40A29E24D}"/>
    <dgm:cxn modelId="{D5C7A1BD-501D-462D-9B29-1FB87062BFCB}" type="presOf" srcId="{BD73D14B-4A4D-4A34-86D0-A179A7A06DBC}" destId="{7C45EA93-DA16-4F08-A3AD-9846296B7ECF}" srcOrd="0" destOrd="0" presId="urn:microsoft.com/office/officeart/2005/8/layout/vList2"/>
    <dgm:cxn modelId="{1BD283C8-756F-4F5E-980F-4DA96F728E88}" type="presOf" srcId="{59F1F6FC-20AA-4FB3-B8E5-8AEC8BF30102}" destId="{8DA8F741-EBEF-4A6D-A730-6518A4ED9138}" srcOrd="0" destOrd="0" presId="urn:microsoft.com/office/officeart/2005/8/layout/vList2"/>
    <dgm:cxn modelId="{BF118D84-2674-4C9B-A1B2-F5406734A15F}" type="presParOf" srcId="{8DA8F741-EBEF-4A6D-A730-6518A4ED9138}" destId="{59C21305-FC93-4383-B707-A42DB50B7836}" srcOrd="0" destOrd="0" presId="urn:microsoft.com/office/officeart/2005/8/layout/vList2"/>
    <dgm:cxn modelId="{B3AF5407-E621-4709-9167-9C545F217F58}" type="presParOf" srcId="{8DA8F741-EBEF-4A6D-A730-6518A4ED9138}" destId="{11F3AA48-D841-4F1A-B9E4-A5A9666D5829}" srcOrd="1" destOrd="0" presId="urn:microsoft.com/office/officeart/2005/8/layout/vList2"/>
    <dgm:cxn modelId="{6EDD07F3-A9EF-4125-926F-56BD39F5B705}" type="presParOf" srcId="{8DA8F741-EBEF-4A6D-A730-6518A4ED9138}" destId="{7C45EA93-DA16-4F08-A3AD-9846296B7ECF}" srcOrd="2" destOrd="0" presId="urn:microsoft.com/office/officeart/2005/8/layout/vList2"/>
    <dgm:cxn modelId="{EBEC372B-0EEC-49B2-A704-C07EB3C20BFD}" type="presParOf" srcId="{8DA8F741-EBEF-4A6D-A730-6518A4ED9138}" destId="{5D5E11AD-E2C8-4184-A0E9-3920171BB2A0}" srcOrd="3" destOrd="0" presId="urn:microsoft.com/office/officeart/2005/8/layout/vList2"/>
    <dgm:cxn modelId="{06C7F23B-934C-4511-8D80-FC5F82E049E9}" type="presParOf" srcId="{8DA8F741-EBEF-4A6D-A730-6518A4ED9138}" destId="{63EA4F63-5807-4A16-ADBD-AE4F361C4D29}" srcOrd="4" destOrd="0" presId="urn:microsoft.com/office/officeart/2005/8/layout/vList2"/>
    <dgm:cxn modelId="{AC4A2146-1321-4F78-A50A-580507B162CE}" type="presParOf" srcId="{8DA8F741-EBEF-4A6D-A730-6518A4ED9138}" destId="{FA2BC5BF-646A-433A-9244-D6F13D334BF9}" srcOrd="5" destOrd="0" presId="urn:microsoft.com/office/officeart/2005/8/layout/vList2"/>
    <dgm:cxn modelId="{885D3B0B-7DC3-4B52-9B45-C2551507C99D}" type="presParOf" srcId="{8DA8F741-EBEF-4A6D-A730-6518A4ED9138}" destId="{F2BD0420-5A9E-43A6-9F0F-F79DE7ED2C50}" srcOrd="6" destOrd="0" presId="urn:microsoft.com/office/officeart/2005/8/layout/vList2"/>
    <dgm:cxn modelId="{AE0AC467-4DB5-42B8-B89D-7DBB02030805}" type="presParOf" srcId="{8DA8F741-EBEF-4A6D-A730-6518A4ED9138}" destId="{E8EC58A1-96F7-4B21-A148-DF6D3202901E}" srcOrd="7" destOrd="0" presId="urn:microsoft.com/office/officeart/2005/8/layout/vList2"/>
    <dgm:cxn modelId="{CF324AB0-3D68-4DA8-8676-0F7E0DBAC8ED}" type="presParOf" srcId="{8DA8F741-EBEF-4A6D-A730-6518A4ED9138}" destId="{DFF0E390-7680-4E4E-927E-622CCDF609C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1F6FC-20AA-4FB3-B8E5-8AEC8BF30102}"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kumimoji="1" lang="ja-JP" altLang="en-US"/>
        </a:p>
      </dgm:t>
    </dgm:pt>
    <dgm:pt modelId="{64C18FF9-CC44-416E-A726-2F60D8002B43}">
      <dgm:prSet phldrT="[テキスト]"/>
      <dgm:spPr/>
      <dgm:t>
        <a:bodyPr/>
        <a:lstStyle/>
        <a:p>
          <a:pPr>
            <a:buFont typeface="Arial" panose="020B0604020202020204" pitchFamily="34" charset="0"/>
            <a:buChar char="•"/>
          </a:pPr>
          <a:r>
            <a:rPr lang="ja-JP" altLang="en-US" b="1" i="0" dirty="0"/>
            <a:t>自己管理できない</a:t>
          </a:r>
          <a:endParaRPr kumimoji="1" lang="ja-JP" altLang="en-US" dirty="0"/>
        </a:p>
      </dgm:t>
    </dgm:pt>
    <dgm:pt modelId="{981CC31A-F8AC-4BF6-B9F8-FA30892B4FFB}" type="parTrans" cxnId="{CDF8C015-7EAD-4A30-A960-928528A5DC1B}">
      <dgm:prSet/>
      <dgm:spPr/>
      <dgm:t>
        <a:bodyPr/>
        <a:lstStyle/>
        <a:p>
          <a:endParaRPr kumimoji="1" lang="ja-JP" altLang="en-US"/>
        </a:p>
      </dgm:t>
    </dgm:pt>
    <dgm:pt modelId="{A8B5C4AA-40F8-46E9-90EC-BFE14DB1C1A8}" type="sibTrans" cxnId="{CDF8C015-7EAD-4A30-A960-928528A5DC1B}">
      <dgm:prSet/>
      <dgm:spPr/>
      <dgm:t>
        <a:bodyPr/>
        <a:lstStyle/>
        <a:p>
          <a:endParaRPr kumimoji="1" lang="ja-JP" altLang="en-US"/>
        </a:p>
      </dgm:t>
    </dgm:pt>
    <dgm:pt modelId="{07312F1B-E71E-4AD6-A234-EEA1201089C1}">
      <dgm:prSet phldrT="[テキスト]"/>
      <dgm:spPr/>
      <dgm:t>
        <a:bodyPr/>
        <a:lstStyle/>
        <a:p>
          <a:r>
            <a:rPr lang="ja-JP" altLang="en-US" b="1" i="0" dirty="0"/>
            <a:t>承認欲求が高すぎる</a:t>
          </a:r>
          <a:endParaRPr kumimoji="1" lang="ja-JP" altLang="en-US" dirty="0"/>
        </a:p>
      </dgm:t>
    </dgm:pt>
    <dgm:pt modelId="{2EF71756-1A38-46C8-8C05-3E5E6A827888}" type="parTrans" cxnId="{5D36F6E8-CBCB-442C-8291-ACFD493D5133}">
      <dgm:prSet/>
      <dgm:spPr/>
      <dgm:t>
        <a:bodyPr/>
        <a:lstStyle/>
        <a:p>
          <a:endParaRPr kumimoji="1" lang="ja-JP" altLang="en-US"/>
        </a:p>
      </dgm:t>
    </dgm:pt>
    <dgm:pt modelId="{A11EF75C-FD50-43D7-B102-7C082FA81069}" type="sibTrans" cxnId="{5D36F6E8-CBCB-442C-8291-ACFD493D5133}">
      <dgm:prSet/>
      <dgm:spPr/>
      <dgm:t>
        <a:bodyPr/>
        <a:lstStyle/>
        <a:p>
          <a:endParaRPr kumimoji="1" lang="ja-JP" altLang="en-US"/>
        </a:p>
      </dgm:t>
    </dgm:pt>
    <dgm:pt modelId="{BA66212A-1488-44E1-9777-3FC2FD5F7180}">
      <dgm:prSet phldrT="[テキスト]"/>
      <dgm:spPr/>
      <dgm:t>
        <a:bodyPr/>
        <a:lstStyle/>
        <a:p>
          <a:r>
            <a:rPr lang="ja-JP" altLang="en-US" b="1" i="0"/>
            <a:t>人に興味がない</a:t>
          </a:r>
          <a:endParaRPr kumimoji="1" lang="ja-JP" altLang="en-US" dirty="0"/>
        </a:p>
      </dgm:t>
    </dgm:pt>
    <dgm:pt modelId="{3579355B-26E1-4A7A-A549-4ED671B45903}" type="parTrans" cxnId="{B3AEB865-3686-4717-833D-14DE2D6360DD}">
      <dgm:prSet/>
      <dgm:spPr/>
      <dgm:t>
        <a:bodyPr/>
        <a:lstStyle/>
        <a:p>
          <a:endParaRPr kumimoji="1" lang="ja-JP" altLang="en-US"/>
        </a:p>
      </dgm:t>
    </dgm:pt>
    <dgm:pt modelId="{9B352C95-14C2-494D-A78E-9433D26BE5D5}" type="sibTrans" cxnId="{B3AEB865-3686-4717-833D-14DE2D6360DD}">
      <dgm:prSet/>
      <dgm:spPr/>
      <dgm:t>
        <a:bodyPr/>
        <a:lstStyle/>
        <a:p>
          <a:endParaRPr kumimoji="1" lang="ja-JP" altLang="en-US"/>
        </a:p>
      </dgm:t>
    </dgm:pt>
    <dgm:pt modelId="{8DA8F741-EBEF-4A6D-A730-6518A4ED9138}" type="pres">
      <dgm:prSet presAssocID="{59F1F6FC-20AA-4FB3-B8E5-8AEC8BF30102}" presName="linear" presStyleCnt="0">
        <dgm:presLayoutVars>
          <dgm:animLvl val="lvl"/>
          <dgm:resizeHandles val="exact"/>
        </dgm:presLayoutVars>
      </dgm:prSet>
      <dgm:spPr/>
    </dgm:pt>
    <dgm:pt modelId="{59C21305-FC93-4383-B707-A42DB50B7836}" type="pres">
      <dgm:prSet presAssocID="{64C18FF9-CC44-416E-A726-2F60D8002B43}" presName="parentText" presStyleLbl="node1" presStyleIdx="0" presStyleCnt="3">
        <dgm:presLayoutVars>
          <dgm:chMax val="0"/>
          <dgm:bulletEnabled val="1"/>
        </dgm:presLayoutVars>
      </dgm:prSet>
      <dgm:spPr/>
    </dgm:pt>
    <dgm:pt modelId="{2E0A937C-3FA1-4751-B735-13C997B87E62}" type="pres">
      <dgm:prSet presAssocID="{A8B5C4AA-40F8-46E9-90EC-BFE14DB1C1A8}" presName="spacer" presStyleCnt="0"/>
      <dgm:spPr/>
    </dgm:pt>
    <dgm:pt modelId="{44656643-A84A-46E5-A566-5E7668A56828}" type="pres">
      <dgm:prSet presAssocID="{07312F1B-E71E-4AD6-A234-EEA1201089C1}" presName="parentText" presStyleLbl="node1" presStyleIdx="1" presStyleCnt="3">
        <dgm:presLayoutVars>
          <dgm:chMax val="0"/>
          <dgm:bulletEnabled val="1"/>
        </dgm:presLayoutVars>
      </dgm:prSet>
      <dgm:spPr/>
    </dgm:pt>
    <dgm:pt modelId="{377F5167-2A3A-4943-9FB3-2AD8F58D94E3}" type="pres">
      <dgm:prSet presAssocID="{A11EF75C-FD50-43D7-B102-7C082FA81069}" presName="spacer" presStyleCnt="0"/>
      <dgm:spPr/>
    </dgm:pt>
    <dgm:pt modelId="{357FC119-83C7-48F2-992F-B7BE7777EF6C}" type="pres">
      <dgm:prSet presAssocID="{BA66212A-1488-44E1-9777-3FC2FD5F7180}" presName="parentText" presStyleLbl="node1" presStyleIdx="2" presStyleCnt="3">
        <dgm:presLayoutVars>
          <dgm:chMax val="0"/>
          <dgm:bulletEnabled val="1"/>
        </dgm:presLayoutVars>
      </dgm:prSet>
      <dgm:spPr/>
    </dgm:pt>
  </dgm:ptLst>
  <dgm:cxnLst>
    <dgm:cxn modelId="{CDF8C015-7EAD-4A30-A960-928528A5DC1B}" srcId="{59F1F6FC-20AA-4FB3-B8E5-8AEC8BF30102}" destId="{64C18FF9-CC44-416E-A726-2F60D8002B43}" srcOrd="0" destOrd="0" parTransId="{981CC31A-F8AC-4BF6-B9F8-FA30892B4FFB}" sibTransId="{A8B5C4AA-40F8-46E9-90EC-BFE14DB1C1A8}"/>
    <dgm:cxn modelId="{CD91E618-7785-49A1-A508-920403E8CAF4}" type="presOf" srcId="{07312F1B-E71E-4AD6-A234-EEA1201089C1}" destId="{44656643-A84A-46E5-A566-5E7668A56828}" srcOrd="0" destOrd="0" presId="urn:microsoft.com/office/officeart/2005/8/layout/vList2"/>
    <dgm:cxn modelId="{CD88713B-3A15-4142-970C-834E2B6B7CB0}" type="presOf" srcId="{64C18FF9-CC44-416E-A726-2F60D8002B43}" destId="{59C21305-FC93-4383-B707-A42DB50B7836}" srcOrd="0" destOrd="0" presId="urn:microsoft.com/office/officeart/2005/8/layout/vList2"/>
    <dgm:cxn modelId="{B3AEB865-3686-4717-833D-14DE2D6360DD}" srcId="{59F1F6FC-20AA-4FB3-B8E5-8AEC8BF30102}" destId="{BA66212A-1488-44E1-9777-3FC2FD5F7180}" srcOrd="2" destOrd="0" parTransId="{3579355B-26E1-4A7A-A549-4ED671B45903}" sibTransId="{9B352C95-14C2-494D-A78E-9433D26BE5D5}"/>
    <dgm:cxn modelId="{1BD283C8-756F-4F5E-980F-4DA96F728E88}" type="presOf" srcId="{59F1F6FC-20AA-4FB3-B8E5-8AEC8BF30102}" destId="{8DA8F741-EBEF-4A6D-A730-6518A4ED9138}" srcOrd="0" destOrd="0" presId="urn:microsoft.com/office/officeart/2005/8/layout/vList2"/>
    <dgm:cxn modelId="{5D36F6E8-CBCB-442C-8291-ACFD493D5133}" srcId="{59F1F6FC-20AA-4FB3-B8E5-8AEC8BF30102}" destId="{07312F1B-E71E-4AD6-A234-EEA1201089C1}" srcOrd="1" destOrd="0" parTransId="{2EF71756-1A38-46C8-8C05-3E5E6A827888}" sibTransId="{A11EF75C-FD50-43D7-B102-7C082FA81069}"/>
    <dgm:cxn modelId="{818623F7-4F28-44BF-A71A-24FC4267E029}" type="presOf" srcId="{BA66212A-1488-44E1-9777-3FC2FD5F7180}" destId="{357FC119-83C7-48F2-992F-B7BE7777EF6C}" srcOrd="0" destOrd="0" presId="urn:microsoft.com/office/officeart/2005/8/layout/vList2"/>
    <dgm:cxn modelId="{BF118D84-2674-4C9B-A1B2-F5406734A15F}" type="presParOf" srcId="{8DA8F741-EBEF-4A6D-A730-6518A4ED9138}" destId="{59C21305-FC93-4383-B707-A42DB50B7836}" srcOrd="0" destOrd="0" presId="urn:microsoft.com/office/officeart/2005/8/layout/vList2"/>
    <dgm:cxn modelId="{FF5D7FF1-AFE5-4742-90EB-CC1D738D369D}" type="presParOf" srcId="{8DA8F741-EBEF-4A6D-A730-6518A4ED9138}" destId="{2E0A937C-3FA1-4751-B735-13C997B87E62}" srcOrd="1" destOrd="0" presId="urn:microsoft.com/office/officeart/2005/8/layout/vList2"/>
    <dgm:cxn modelId="{CE27791D-4F96-42CE-A109-3EB8D0481337}" type="presParOf" srcId="{8DA8F741-EBEF-4A6D-A730-6518A4ED9138}" destId="{44656643-A84A-46E5-A566-5E7668A56828}" srcOrd="2" destOrd="0" presId="urn:microsoft.com/office/officeart/2005/8/layout/vList2"/>
    <dgm:cxn modelId="{002BEFFE-D5DC-4152-B8A8-5EE7ECCBF294}" type="presParOf" srcId="{8DA8F741-EBEF-4A6D-A730-6518A4ED9138}" destId="{377F5167-2A3A-4943-9FB3-2AD8F58D94E3}" srcOrd="3" destOrd="0" presId="urn:microsoft.com/office/officeart/2005/8/layout/vList2"/>
    <dgm:cxn modelId="{C52F4D98-6B7D-419D-886B-2098BD72A92D}" type="presParOf" srcId="{8DA8F741-EBEF-4A6D-A730-6518A4ED9138}" destId="{357FC119-83C7-48F2-992F-B7BE7777EF6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390AF0-E39C-4981-A221-C9FED2F9D16B}"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kumimoji="1" lang="ja-JP" altLang="en-US"/>
        </a:p>
      </dgm:t>
    </dgm:pt>
    <dgm:pt modelId="{D93A68E6-9A4A-4E22-B578-1AF108AE698D}">
      <dgm:prSet phldrT="[テキスト]"/>
      <dgm:spPr/>
      <dgm:t>
        <a:bodyPr/>
        <a:lstStyle/>
        <a:p>
          <a:r>
            <a:rPr kumimoji="1" lang="ja-JP" altLang="en-US" b="1" dirty="0">
              <a:latin typeface="Meiryo UI" panose="020B0604030504040204" pitchFamily="50" charset="-128"/>
              <a:ea typeface="Meiryo UI" panose="020B0604030504040204" pitchFamily="50" charset="-128"/>
            </a:rPr>
            <a:t>自分のパフォーマンスや感情をコントロール</a:t>
          </a:r>
          <a:endParaRPr kumimoji="1" lang="ja-JP" altLang="en-US" b="1" dirty="0"/>
        </a:p>
      </dgm:t>
    </dgm:pt>
    <dgm:pt modelId="{C774042B-5511-45C2-A2F8-19BA7EBCD445}" type="parTrans" cxnId="{A671DD68-FCCA-4DA7-98AD-08317DEE08D6}">
      <dgm:prSet/>
      <dgm:spPr/>
      <dgm:t>
        <a:bodyPr/>
        <a:lstStyle/>
        <a:p>
          <a:endParaRPr kumimoji="1" lang="ja-JP" altLang="en-US" b="1"/>
        </a:p>
      </dgm:t>
    </dgm:pt>
    <dgm:pt modelId="{46DA3196-20C7-4F4C-B1B1-AD1DCA882180}" type="sibTrans" cxnId="{A671DD68-FCCA-4DA7-98AD-08317DEE08D6}">
      <dgm:prSet/>
      <dgm:spPr/>
      <dgm:t>
        <a:bodyPr/>
        <a:lstStyle/>
        <a:p>
          <a:endParaRPr kumimoji="1" lang="ja-JP" altLang="en-US" b="1"/>
        </a:p>
      </dgm:t>
    </dgm:pt>
    <dgm:pt modelId="{7FDDBA67-A712-49BA-9D2B-9793A83A0DF4}">
      <dgm:prSet/>
      <dgm:spPr/>
      <dgm:t>
        <a:bodyPr/>
        <a:lstStyle/>
        <a:p>
          <a:r>
            <a:rPr kumimoji="1" lang="ja-JP" altLang="en-US" b="1">
              <a:latin typeface="Meiryo UI" panose="020B0604030504040204" pitchFamily="50" charset="-128"/>
              <a:ea typeface="Meiryo UI" panose="020B0604030504040204" pitchFamily="50" charset="-128"/>
            </a:rPr>
            <a:t>自分のモチベーションや集中力を高める技術　</a:t>
          </a:r>
          <a:endParaRPr kumimoji="1" lang="en-US" altLang="ja-JP" b="1" dirty="0">
            <a:latin typeface="Meiryo UI" panose="020B0604030504040204" pitchFamily="50" charset="-128"/>
            <a:ea typeface="Meiryo UI" panose="020B0604030504040204" pitchFamily="50" charset="-128"/>
          </a:endParaRPr>
        </a:p>
      </dgm:t>
    </dgm:pt>
    <dgm:pt modelId="{7775DACD-71E1-46A5-83AB-EDB12C610D33}" type="parTrans" cxnId="{7B671A21-2280-4603-8802-15A0F1C55F65}">
      <dgm:prSet/>
      <dgm:spPr/>
      <dgm:t>
        <a:bodyPr/>
        <a:lstStyle/>
        <a:p>
          <a:endParaRPr kumimoji="1" lang="ja-JP" altLang="en-US" b="1"/>
        </a:p>
      </dgm:t>
    </dgm:pt>
    <dgm:pt modelId="{58D08BDD-0F13-4850-BC50-A40DB8F5771F}" type="sibTrans" cxnId="{7B671A21-2280-4603-8802-15A0F1C55F65}">
      <dgm:prSet/>
      <dgm:spPr/>
      <dgm:t>
        <a:bodyPr/>
        <a:lstStyle/>
        <a:p>
          <a:endParaRPr kumimoji="1" lang="ja-JP" altLang="en-US" b="1"/>
        </a:p>
      </dgm:t>
    </dgm:pt>
    <dgm:pt modelId="{44F72B0E-202F-4B2E-83C8-7DD164F2E13C}">
      <dgm:prSet/>
      <dgm:spPr/>
      <dgm:t>
        <a:bodyPr/>
        <a:lstStyle/>
        <a:p>
          <a:r>
            <a:rPr kumimoji="1" lang="ja-JP" altLang="en-US" b="1">
              <a:latin typeface="Meiryo UI" panose="020B0604030504040204" pitchFamily="50" charset="-128"/>
              <a:ea typeface="Meiryo UI" panose="020B0604030504040204" pitchFamily="50" charset="-128"/>
            </a:rPr>
            <a:t>予期せぬ課題に直面したときの柔軟な対応</a:t>
          </a:r>
          <a:endParaRPr kumimoji="1" lang="ja-JP" altLang="en-US" b="1" dirty="0">
            <a:latin typeface="Meiryo UI" panose="020B0604030504040204" pitchFamily="50" charset="-128"/>
            <a:ea typeface="Meiryo UI" panose="020B0604030504040204" pitchFamily="50" charset="-128"/>
          </a:endParaRPr>
        </a:p>
      </dgm:t>
    </dgm:pt>
    <dgm:pt modelId="{D26B2197-3017-4640-A240-E85155257AC8}" type="parTrans" cxnId="{164995AD-D3D9-41B3-8800-8E847AABE528}">
      <dgm:prSet/>
      <dgm:spPr/>
      <dgm:t>
        <a:bodyPr/>
        <a:lstStyle/>
        <a:p>
          <a:endParaRPr kumimoji="1" lang="ja-JP" altLang="en-US" b="1"/>
        </a:p>
      </dgm:t>
    </dgm:pt>
    <dgm:pt modelId="{FAC97AEE-ECEC-4747-B3B8-D1EECEFEB6CA}" type="sibTrans" cxnId="{164995AD-D3D9-41B3-8800-8E847AABE528}">
      <dgm:prSet/>
      <dgm:spPr/>
      <dgm:t>
        <a:bodyPr/>
        <a:lstStyle/>
        <a:p>
          <a:endParaRPr kumimoji="1" lang="ja-JP" altLang="en-US" b="1"/>
        </a:p>
      </dgm:t>
    </dgm:pt>
    <dgm:pt modelId="{064B1996-DC6F-47D9-B2E4-AF60F1E7296B}">
      <dgm:prSet/>
      <dgm:spPr/>
      <dgm:t>
        <a:bodyPr/>
        <a:lstStyle/>
        <a:p>
          <a:r>
            <a:rPr kumimoji="1" lang="ja-JP" altLang="en-US" b="1">
              <a:latin typeface="Meiryo UI" panose="020B0604030504040204" pitchFamily="50" charset="-128"/>
              <a:ea typeface="Meiryo UI" panose="020B0604030504040204" pitchFamily="50" charset="-128"/>
            </a:rPr>
            <a:t>タスク管理、時間管理</a:t>
          </a:r>
          <a:endParaRPr kumimoji="1" lang="ja-JP" altLang="en-US" b="1" dirty="0">
            <a:latin typeface="Meiryo UI" panose="020B0604030504040204" pitchFamily="50" charset="-128"/>
            <a:ea typeface="Meiryo UI" panose="020B0604030504040204" pitchFamily="50" charset="-128"/>
          </a:endParaRPr>
        </a:p>
      </dgm:t>
    </dgm:pt>
    <dgm:pt modelId="{9249389A-786E-4D48-BAF9-226151147094}" type="parTrans" cxnId="{31A43386-289E-43E4-BED7-FBB0E22AF888}">
      <dgm:prSet/>
      <dgm:spPr/>
      <dgm:t>
        <a:bodyPr/>
        <a:lstStyle/>
        <a:p>
          <a:endParaRPr kumimoji="1" lang="ja-JP" altLang="en-US" b="1"/>
        </a:p>
      </dgm:t>
    </dgm:pt>
    <dgm:pt modelId="{DE190F95-80EB-4B20-AC12-2355D86CA393}" type="sibTrans" cxnId="{31A43386-289E-43E4-BED7-FBB0E22AF888}">
      <dgm:prSet/>
      <dgm:spPr/>
      <dgm:t>
        <a:bodyPr/>
        <a:lstStyle/>
        <a:p>
          <a:endParaRPr kumimoji="1" lang="ja-JP" altLang="en-US" b="1"/>
        </a:p>
      </dgm:t>
    </dgm:pt>
    <dgm:pt modelId="{4FCC5D32-D47E-481A-8BAF-91D77256F35C}" type="pres">
      <dgm:prSet presAssocID="{05390AF0-E39C-4981-A221-C9FED2F9D16B}" presName="diagram" presStyleCnt="0">
        <dgm:presLayoutVars>
          <dgm:dir/>
          <dgm:resizeHandles val="exact"/>
        </dgm:presLayoutVars>
      </dgm:prSet>
      <dgm:spPr/>
    </dgm:pt>
    <dgm:pt modelId="{59029030-E674-4F12-95B3-E0D39347FB74}" type="pres">
      <dgm:prSet presAssocID="{D93A68E6-9A4A-4E22-B578-1AF108AE698D}" presName="node" presStyleLbl="node1" presStyleIdx="0" presStyleCnt="4" custScaleX="137886">
        <dgm:presLayoutVars>
          <dgm:bulletEnabled val="1"/>
        </dgm:presLayoutVars>
      </dgm:prSet>
      <dgm:spPr/>
    </dgm:pt>
    <dgm:pt modelId="{615E0D12-A044-4380-AB2E-21649F8BDA6F}" type="pres">
      <dgm:prSet presAssocID="{46DA3196-20C7-4F4C-B1B1-AD1DCA882180}" presName="sibTrans" presStyleCnt="0"/>
      <dgm:spPr/>
    </dgm:pt>
    <dgm:pt modelId="{D3572990-A04B-467A-B47C-CEB52A70070C}" type="pres">
      <dgm:prSet presAssocID="{7FDDBA67-A712-49BA-9D2B-9793A83A0DF4}" presName="node" presStyleLbl="node1" presStyleIdx="1" presStyleCnt="4" custScaleX="137886">
        <dgm:presLayoutVars>
          <dgm:bulletEnabled val="1"/>
        </dgm:presLayoutVars>
      </dgm:prSet>
      <dgm:spPr/>
    </dgm:pt>
    <dgm:pt modelId="{1EFCE459-EEA6-494B-95BE-9B10F32F099A}" type="pres">
      <dgm:prSet presAssocID="{58D08BDD-0F13-4850-BC50-A40DB8F5771F}" presName="sibTrans" presStyleCnt="0"/>
      <dgm:spPr/>
    </dgm:pt>
    <dgm:pt modelId="{CAB64248-10D1-4E0F-959E-E470A544799C}" type="pres">
      <dgm:prSet presAssocID="{44F72B0E-202F-4B2E-83C8-7DD164F2E13C}" presName="node" presStyleLbl="node1" presStyleIdx="2" presStyleCnt="4" custScaleX="137886">
        <dgm:presLayoutVars>
          <dgm:bulletEnabled val="1"/>
        </dgm:presLayoutVars>
      </dgm:prSet>
      <dgm:spPr/>
    </dgm:pt>
    <dgm:pt modelId="{369DB406-F9E9-4CC9-B276-96078565B696}" type="pres">
      <dgm:prSet presAssocID="{FAC97AEE-ECEC-4747-B3B8-D1EECEFEB6CA}" presName="sibTrans" presStyleCnt="0"/>
      <dgm:spPr/>
    </dgm:pt>
    <dgm:pt modelId="{168A96A7-C013-4389-96C8-8FBD80EEEF30}" type="pres">
      <dgm:prSet presAssocID="{064B1996-DC6F-47D9-B2E4-AF60F1E7296B}" presName="node" presStyleLbl="node1" presStyleIdx="3" presStyleCnt="4" custScaleX="137886">
        <dgm:presLayoutVars>
          <dgm:bulletEnabled val="1"/>
        </dgm:presLayoutVars>
      </dgm:prSet>
      <dgm:spPr/>
    </dgm:pt>
  </dgm:ptLst>
  <dgm:cxnLst>
    <dgm:cxn modelId="{7B671A21-2280-4603-8802-15A0F1C55F65}" srcId="{05390AF0-E39C-4981-A221-C9FED2F9D16B}" destId="{7FDDBA67-A712-49BA-9D2B-9793A83A0DF4}" srcOrd="1" destOrd="0" parTransId="{7775DACD-71E1-46A5-83AB-EDB12C610D33}" sibTransId="{58D08BDD-0F13-4850-BC50-A40DB8F5771F}"/>
    <dgm:cxn modelId="{21F61C25-1D2E-4D22-9AD0-E58056D38808}" type="presOf" srcId="{05390AF0-E39C-4981-A221-C9FED2F9D16B}" destId="{4FCC5D32-D47E-481A-8BAF-91D77256F35C}" srcOrd="0" destOrd="0" presId="urn:microsoft.com/office/officeart/2005/8/layout/default"/>
    <dgm:cxn modelId="{3B41185D-3435-4C0F-BFA2-00DA8B164BCD}" type="presOf" srcId="{7FDDBA67-A712-49BA-9D2B-9793A83A0DF4}" destId="{D3572990-A04B-467A-B47C-CEB52A70070C}" srcOrd="0" destOrd="0" presId="urn:microsoft.com/office/officeart/2005/8/layout/default"/>
    <dgm:cxn modelId="{A671DD68-FCCA-4DA7-98AD-08317DEE08D6}" srcId="{05390AF0-E39C-4981-A221-C9FED2F9D16B}" destId="{D93A68E6-9A4A-4E22-B578-1AF108AE698D}" srcOrd="0" destOrd="0" parTransId="{C774042B-5511-45C2-A2F8-19BA7EBCD445}" sibTransId="{46DA3196-20C7-4F4C-B1B1-AD1DCA882180}"/>
    <dgm:cxn modelId="{3BBFA384-529C-410D-96EC-1F9D83D09A6C}" type="presOf" srcId="{44F72B0E-202F-4B2E-83C8-7DD164F2E13C}" destId="{CAB64248-10D1-4E0F-959E-E470A544799C}" srcOrd="0" destOrd="0" presId="urn:microsoft.com/office/officeart/2005/8/layout/default"/>
    <dgm:cxn modelId="{31A43386-289E-43E4-BED7-FBB0E22AF888}" srcId="{05390AF0-E39C-4981-A221-C9FED2F9D16B}" destId="{064B1996-DC6F-47D9-B2E4-AF60F1E7296B}" srcOrd="3" destOrd="0" parTransId="{9249389A-786E-4D48-BAF9-226151147094}" sibTransId="{DE190F95-80EB-4B20-AC12-2355D86CA393}"/>
    <dgm:cxn modelId="{4A4131A6-6EE1-47FB-A29C-E90B9F3B69B9}" type="presOf" srcId="{D93A68E6-9A4A-4E22-B578-1AF108AE698D}" destId="{59029030-E674-4F12-95B3-E0D39347FB74}" srcOrd="0" destOrd="0" presId="urn:microsoft.com/office/officeart/2005/8/layout/default"/>
    <dgm:cxn modelId="{667F36AC-199B-4A13-91D1-7332455C9A45}" type="presOf" srcId="{064B1996-DC6F-47D9-B2E4-AF60F1E7296B}" destId="{168A96A7-C013-4389-96C8-8FBD80EEEF30}" srcOrd="0" destOrd="0" presId="urn:microsoft.com/office/officeart/2005/8/layout/default"/>
    <dgm:cxn modelId="{164995AD-D3D9-41B3-8800-8E847AABE528}" srcId="{05390AF0-E39C-4981-A221-C9FED2F9D16B}" destId="{44F72B0E-202F-4B2E-83C8-7DD164F2E13C}" srcOrd="2" destOrd="0" parTransId="{D26B2197-3017-4640-A240-E85155257AC8}" sibTransId="{FAC97AEE-ECEC-4747-B3B8-D1EECEFEB6CA}"/>
    <dgm:cxn modelId="{61B429A2-C36B-4736-8FB0-F4FEB1E6D1ED}" type="presParOf" srcId="{4FCC5D32-D47E-481A-8BAF-91D77256F35C}" destId="{59029030-E674-4F12-95B3-E0D39347FB74}" srcOrd="0" destOrd="0" presId="urn:microsoft.com/office/officeart/2005/8/layout/default"/>
    <dgm:cxn modelId="{9A46C7E6-BA99-4E86-A3EA-9EA39717A6E2}" type="presParOf" srcId="{4FCC5D32-D47E-481A-8BAF-91D77256F35C}" destId="{615E0D12-A044-4380-AB2E-21649F8BDA6F}" srcOrd="1" destOrd="0" presId="urn:microsoft.com/office/officeart/2005/8/layout/default"/>
    <dgm:cxn modelId="{F3DE8076-62FD-4A76-AF74-8FD2A1B2C813}" type="presParOf" srcId="{4FCC5D32-D47E-481A-8BAF-91D77256F35C}" destId="{D3572990-A04B-467A-B47C-CEB52A70070C}" srcOrd="2" destOrd="0" presId="urn:microsoft.com/office/officeart/2005/8/layout/default"/>
    <dgm:cxn modelId="{5DE31A16-4520-436E-835B-60DB7785166E}" type="presParOf" srcId="{4FCC5D32-D47E-481A-8BAF-91D77256F35C}" destId="{1EFCE459-EEA6-494B-95BE-9B10F32F099A}" srcOrd="3" destOrd="0" presId="urn:microsoft.com/office/officeart/2005/8/layout/default"/>
    <dgm:cxn modelId="{4F890461-9AA3-4788-81F2-250D6F8EAF3A}" type="presParOf" srcId="{4FCC5D32-D47E-481A-8BAF-91D77256F35C}" destId="{CAB64248-10D1-4E0F-959E-E470A544799C}" srcOrd="4" destOrd="0" presId="urn:microsoft.com/office/officeart/2005/8/layout/default"/>
    <dgm:cxn modelId="{758C806C-910E-407D-B486-553C7B86E5DE}" type="presParOf" srcId="{4FCC5D32-D47E-481A-8BAF-91D77256F35C}" destId="{369DB406-F9E9-4CC9-B276-96078565B696}" srcOrd="5" destOrd="0" presId="urn:microsoft.com/office/officeart/2005/8/layout/default"/>
    <dgm:cxn modelId="{8A2F4364-B134-48A2-A94F-10C1CC4C04BB}" type="presParOf" srcId="{4FCC5D32-D47E-481A-8BAF-91D77256F35C}" destId="{168A96A7-C013-4389-96C8-8FBD80EEEF3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C22549-A0FE-49CC-AD6B-B82415AD300C}" type="doc">
      <dgm:prSet loTypeId="urn:microsoft.com/office/officeart/2005/8/layout/vList3" loCatId="list" qsTypeId="urn:microsoft.com/office/officeart/2005/8/quickstyle/simple1" qsCatId="simple" csTypeId="urn:microsoft.com/office/officeart/2005/8/colors/accent5_3" csCatId="accent5" phldr="1"/>
      <dgm:spPr/>
    </dgm:pt>
    <dgm:pt modelId="{13D04CC9-4EE5-4BB8-BC4C-B48D82CB45D7}">
      <dgm:prSet phldrT="[テキスト]"/>
      <dgm:spPr/>
      <dgm:t>
        <a:bodyPr/>
        <a:lstStyle/>
        <a:p>
          <a:pPr algn="l">
            <a:buFont typeface="Arial" panose="020B0604020202020204" pitchFamily="34" charset="0"/>
            <a:buChar char="•"/>
          </a:pPr>
          <a:r>
            <a:rPr lang="en-US" b="1" i="0"/>
            <a:t>S</a:t>
          </a:r>
          <a:r>
            <a:rPr lang="en-US" b="0" i="0"/>
            <a:t>pecific（</a:t>
          </a:r>
          <a:r>
            <a:rPr lang="ja-JP" altLang="en-US" b="0" i="0"/>
            <a:t>具体的）</a:t>
          </a:r>
          <a:endParaRPr kumimoji="1" lang="ja-JP" altLang="en-US"/>
        </a:p>
      </dgm:t>
    </dgm:pt>
    <dgm:pt modelId="{6220879B-6F58-43D7-B74F-DE55100BBFD6}" type="parTrans" cxnId="{47283054-91BE-421A-85D7-F2FA72530FC5}">
      <dgm:prSet/>
      <dgm:spPr/>
      <dgm:t>
        <a:bodyPr/>
        <a:lstStyle/>
        <a:p>
          <a:endParaRPr kumimoji="1" lang="ja-JP" altLang="en-US"/>
        </a:p>
      </dgm:t>
    </dgm:pt>
    <dgm:pt modelId="{C0F3CED0-4104-4973-8219-7697A631160D}" type="sibTrans" cxnId="{47283054-91BE-421A-85D7-F2FA72530FC5}">
      <dgm:prSet/>
      <dgm:spPr/>
      <dgm:t>
        <a:bodyPr/>
        <a:lstStyle/>
        <a:p>
          <a:endParaRPr kumimoji="1" lang="ja-JP" altLang="en-US"/>
        </a:p>
      </dgm:t>
    </dgm:pt>
    <dgm:pt modelId="{9C9E25FD-E88E-4511-9316-056E0791D7BD}">
      <dgm:prSet/>
      <dgm:spPr/>
      <dgm:t>
        <a:bodyPr/>
        <a:lstStyle/>
        <a:p>
          <a:pPr algn="l">
            <a:buFont typeface="Arial" panose="020B0604020202020204" pitchFamily="34" charset="0"/>
            <a:buChar char="•"/>
          </a:pPr>
          <a:r>
            <a:rPr lang="en-US" b="1" i="0"/>
            <a:t>M</a:t>
          </a:r>
          <a:r>
            <a:rPr lang="en-US" b="0" i="0"/>
            <a:t>easurable（</a:t>
          </a:r>
          <a:r>
            <a:rPr lang="ja-JP" altLang="en-US" b="0" i="0"/>
            <a:t>測定可能）</a:t>
          </a:r>
        </a:p>
      </dgm:t>
    </dgm:pt>
    <dgm:pt modelId="{51D09F6F-F7EA-49C4-B763-0783D6437CAF}" type="parTrans" cxnId="{CFFE22DA-2EF5-4093-855C-759AC712B504}">
      <dgm:prSet/>
      <dgm:spPr/>
      <dgm:t>
        <a:bodyPr/>
        <a:lstStyle/>
        <a:p>
          <a:endParaRPr kumimoji="1" lang="ja-JP" altLang="en-US"/>
        </a:p>
      </dgm:t>
    </dgm:pt>
    <dgm:pt modelId="{87740D7F-6EDC-43E3-99C3-42D05253407F}" type="sibTrans" cxnId="{CFFE22DA-2EF5-4093-855C-759AC712B504}">
      <dgm:prSet/>
      <dgm:spPr/>
      <dgm:t>
        <a:bodyPr/>
        <a:lstStyle/>
        <a:p>
          <a:endParaRPr kumimoji="1" lang="ja-JP" altLang="en-US"/>
        </a:p>
      </dgm:t>
    </dgm:pt>
    <dgm:pt modelId="{1FEC18CA-AD78-4906-A866-9E481958F3E6}">
      <dgm:prSet/>
      <dgm:spPr/>
      <dgm:t>
        <a:bodyPr/>
        <a:lstStyle/>
        <a:p>
          <a:pPr algn="l">
            <a:buFont typeface="Arial" panose="020B0604020202020204" pitchFamily="34" charset="0"/>
            <a:buChar char="•"/>
          </a:pPr>
          <a:r>
            <a:rPr lang="en-US" b="1" i="0"/>
            <a:t>A</a:t>
          </a:r>
          <a:r>
            <a:rPr lang="en-US" b="0" i="0"/>
            <a:t>chievable（</a:t>
          </a:r>
          <a:r>
            <a:rPr lang="ja-JP" altLang="en-US" b="0" i="0"/>
            <a:t>達成可能）</a:t>
          </a:r>
        </a:p>
      </dgm:t>
    </dgm:pt>
    <dgm:pt modelId="{0546CAEB-1EA4-4041-AF6A-C8E337E3C67B}" type="parTrans" cxnId="{0D224BA8-4C72-4989-996A-379E038D7891}">
      <dgm:prSet/>
      <dgm:spPr/>
      <dgm:t>
        <a:bodyPr/>
        <a:lstStyle/>
        <a:p>
          <a:endParaRPr kumimoji="1" lang="ja-JP" altLang="en-US"/>
        </a:p>
      </dgm:t>
    </dgm:pt>
    <dgm:pt modelId="{68D43A84-A3E0-453D-9721-877AC45FAF7C}" type="sibTrans" cxnId="{0D224BA8-4C72-4989-996A-379E038D7891}">
      <dgm:prSet/>
      <dgm:spPr/>
      <dgm:t>
        <a:bodyPr/>
        <a:lstStyle/>
        <a:p>
          <a:endParaRPr kumimoji="1" lang="ja-JP" altLang="en-US"/>
        </a:p>
      </dgm:t>
    </dgm:pt>
    <dgm:pt modelId="{A35DBDA0-AD2E-42B0-8FCF-85B37080464F}">
      <dgm:prSet/>
      <dgm:spPr/>
      <dgm:t>
        <a:bodyPr/>
        <a:lstStyle/>
        <a:p>
          <a:pPr algn="l">
            <a:buFont typeface="Arial" panose="020B0604020202020204" pitchFamily="34" charset="0"/>
            <a:buChar char="•"/>
          </a:pPr>
          <a:r>
            <a:rPr lang="en-US" b="1" i="0"/>
            <a:t>R</a:t>
          </a:r>
          <a:r>
            <a:rPr lang="en-US" b="0" i="0"/>
            <a:t>elated（</a:t>
          </a:r>
          <a:r>
            <a:rPr lang="ja-JP" altLang="en-US" b="0" i="0"/>
            <a:t>上位目標に紐づく）</a:t>
          </a:r>
        </a:p>
      </dgm:t>
    </dgm:pt>
    <dgm:pt modelId="{BC903A95-D648-40BE-BEAF-5CBD56E69FE5}" type="parTrans" cxnId="{4300DB98-1E19-4C56-A9FD-BC81104C2607}">
      <dgm:prSet/>
      <dgm:spPr/>
      <dgm:t>
        <a:bodyPr/>
        <a:lstStyle/>
        <a:p>
          <a:endParaRPr kumimoji="1" lang="ja-JP" altLang="en-US"/>
        </a:p>
      </dgm:t>
    </dgm:pt>
    <dgm:pt modelId="{E350F8F5-F902-42EF-AD8E-2DBF3EA9BA24}" type="sibTrans" cxnId="{4300DB98-1E19-4C56-A9FD-BC81104C2607}">
      <dgm:prSet/>
      <dgm:spPr/>
      <dgm:t>
        <a:bodyPr/>
        <a:lstStyle/>
        <a:p>
          <a:endParaRPr kumimoji="1" lang="ja-JP" altLang="en-US"/>
        </a:p>
      </dgm:t>
    </dgm:pt>
    <dgm:pt modelId="{7AA78107-31FB-4B4B-B514-13B9C9361231}">
      <dgm:prSet/>
      <dgm:spPr/>
      <dgm:t>
        <a:bodyPr/>
        <a:lstStyle/>
        <a:p>
          <a:pPr algn="l">
            <a:buFont typeface="Arial" panose="020B0604020202020204" pitchFamily="34" charset="0"/>
            <a:buChar char="•"/>
          </a:pPr>
          <a:r>
            <a:rPr lang="en-US" b="1" i="0" dirty="0" err="1"/>
            <a:t>T</a:t>
          </a:r>
          <a:r>
            <a:rPr lang="en-US" b="0" i="0" dirty="0" err="1"/>
            <a:t>ime－bound</a:t>
          </a:r>
          <a:r>
            <a:rPr lang="en-US" b="0" i="0" dirty="0"/>
            <a:t>（</a:t>
          </a:r>
          <a:r>
            <a:rPr lang="ja-JP" altLang="en-US" b="0" i="0" dirty="0"/>
            <a:t>明確な期限）</a:t>
          </a:r>
        </a:p>
      </dgm:t>
    </dgm:pt>
    <dgm:pt modelId="{5707F00E-FD00-49CA-8B03-E210E815B371}" type="parTrans" cxnId="{729231BD-806D-478F-AD34-02E9D2477189}">
      <dgm:prSet/>
      <dgm:spPr/>
      <dgm:t>
        <a:bodyPr/>
        <a:lstStyle/>
        <a:p>
          <a:endParaRPr kumimoji="1" lang="ja-JP" altLang="en-US"/>
        </a:p>
      </dgm:t>
    </dgm:pt>
    <dgm:pt modelId="{22B5B02E-4D4C-4D9A-B3F6-E89730D68115}" type="sibTrans" cxnId="{729231BD-806D-478F-AD34-02E9D2477189}">
      <dgm:prSet/>
      <dgm:spPr/>
      <dgm:t>
        <a:bodyPr/>
        <a:lstStyle/>
        <a:p>
          <a:endParaRPr kumimoji="1" lang="ja-JP" altLang="en-US"/>
        </a:p>
      </dgm:t>
    </dgm:pt>
    <dgm:pt modelId="{C40FEA66-1C81-4F0A-B3AC-6F29D7F604F0}" type="pres">
      <dgm:prSet presAssocID="{DBC22549-A0FE-49CC-AD6B-B82415AD300C}" presName="linearFlow" presStyleCnt="0">
        <dgm:presLayoutVars>
          <dgm:dir/>
          <dgm:resizeHandles val="exact"/>
        </dgm:presLayoutVars>
      </dgm:prSet>
      <dgm:spPr/>
    </dgm:pt>
    <dgm:pt modelId="{0941A09E-BED5-45AF-88A5-3EC2E3BE93BA}" type="pres">
      <dgm:prSet presAssocID="{13D04CC9-4EE5-4BB8-BC4C-B48D82CB45D7}" presName="composite" presStyleCnt="0"/>
      <dgm:spPr/>
    </dgm:pt>
    <dgm:pt modelId="{FE786571-EC35-4F88-87B5-9723B379E6BB}" type="pres">
      <dgm:prSet presAssocID="{13D04CC9-4EE5-4BB8-BC4C-B48D82CB45D7}"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4C978233-2388-42C1-8831-8DF7CF197694}" type="pres">
      <dgm:prSet presAssocID="{13D04CC9-4EE5-4BB8-BC4C-B48D82CB45D7}" presName="txShp" presStyleLbl="node1" presStyleIdx="0" presStyleCnt="5">
        <dgm:presLayoutVars>
          <dgm:bulletEnabled val="1"/>
        </dgm:presLayoutVars>
      </dgm:prSet>
      <dgm:spPr/>
    </dgm:pt>
    <dgm:pt modelId="{0C6B9BF2-6517-4EF4-9CAC-B1B883AE5D25}" type="pres">
      <dgm:prSet presAssocID="{C0F3CED0-4104-4973-8219-7697A631160D}" presName="spacing" presStyleCnt="0"/>
      <dgm:spPr/>
    </dgm:pt>
    <dgm:pt modelId="{59AEAAD0-7EA2-49F3-8FE5-8DE7D27FBCBB}" type="pres">
      <dgm:prSet presAssocID="{9C9E25FD-E88E-4511-9316-056E0791D7BD}" presName="composite" presStyleCnt="0"/>
      <dgm:spPr/>
    </dgm:pt>
    <dgm:pt modelId="{01257979-A65C-4693-874D-23B64B2F8DB8}" type="pres">
      <dgm:prSet presAssocID="{9C9E25FD-E88E-4511-9316-056E0791D7BD}" presName="imgShp" presStyleLbl="fgImgPlace1" presStyleIdx="1" presStyleCnt="5"/>
      <dgm:spPr>
        <a:blipFill>
          <a:blip xmlns:r="http://schemas.openxmlformats.org/officeDocument/2006/relationships" r:embed="rId2"/>
          <a:srcRect/>
          <a:stretch>
            <a:fillRect t="-6000" b="-6000"/>
          </a:stretch>
        </a:blipFill>
      </dgm:spPr>
    </dgm:pt>
    <dgm:pt modelId="{E77BC96F-2C6C-4E07-9EE3-A29C72569ACD}" type="pres">
      <dgm:prSet presAssocID="{9C9E25FD-E88E-4511-9316-056E0791D7BD}" presName="txShp" presStyleLbl="node1" presStyleIdx="1" presStyleCnt="5">
        <dgm:presLayoutVars>
          <dgm:bulletEnabled val="1"/>
        </dgm:presLayoutVars>
      </dgm:prSet>
      <dgm:spPr/>
    </dgm:pt>
    <dgm:pt modelId="{E00498AF-0C46-4CAD-B534-E6D000D9296F}" type="pres">
      <dgm:prSet presAssocID="{87740D7F-6EDC-43E3-99C3-42D05253407F}" presName="spacing" presStyleCnt="0"/>
      <dgm:spPr/>
    </dgm:pt>
    <dgm:pt modelId="{59DDBBC0-E17E-4D39-B61D-4D2FFE21B82B}" type="pres">
      <dgm:prSet presAssocID="{1FEC18CA-AD78-4906-A866-9E481958F3E6}" presName="composite" presStyleCnt="0"/>
      <dgm:spPr/>
    </dgm:pt>
    <dgm:pt modelId="{B6F9F4BD-4EB9-45E4-8DF2-C6536572C145}" type="pres">
      <dgm:prSet presAssocID="{1FEC18CA-AD78-4906-A866-9E481958F3E6}"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239CFBDA-A617-43CF-A412-514DEAB4CE03}" type="pres">
      <dgm:prSet presAssocID="{1FEC18CA-AD78-4906-A866-9E481958F3E6}" presName="txShp" presStyleLbl="node1" presStyleIdx="2" presStyleCnt="5">
        <dgm:presLayoutVars>
          <dgm:bulletEnabled val="1"/>
        </dgm:presLayoutVars>
      </dgm:prSet>
      <dgm:spPr/>
    </dgm:pt>
    <dgm:pt modelId="{E53190BB-122B-498F-9A4D-4921F1654B7A}" type="pres">
      <dgm:prSet presAssocID="{68D43A84-A3E0-453D-9721-877AC45FAF7C}" presName="spacing" presStyleCnt="0"/>
      <dgm:spPr/>
    </dgm:pt>
    <dgm:pt modelId="{FCD74D3D-B9D7-4898-A41C-09360B723FAD}" type="pres">
      <dgm:prSet presAssocID="{A35DBDA0-AD2E-42B0-8FCF-85B37080464F}" presName="composite" presStyleCnt="0"/>
      <dgm:spPr/>
    </dgm:pt>
    <dgm:pt modelId="{49CF9C56-50D4-4EAC-AC6C-36BA4EF198CB}" type="pres">
      <dgm:prSet presAssocID="{A35DBDA0-AD2E-42B0-8FCF-85B37080464F}"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pt>
    <dgm:pt modelId="{4D3E4EF9-45DE-4E63-9333-D42D03D301D4}" type="pres">
      <dgm:prSet presAssocID="{A35DBDA0-AD2E-42B0-8FCF-85B37080464F}" presName="txShp" presStyleLbl="node1" presStyleIdx="3" presStyleCnt="5">
        <dgm:presLayoutVars>
          <dgm:bulletEnabled val="1"/>
        </dgm:presLayoutVars>
      </dgm:prSet>
      <dgm:spPr/>
    </dgm:pt>
    <dgm:pt modelId="{6132ADE5-AEF1-45A2-A1E8-A9931F0141D8}" type="pres">
      <dgm:prSet presAssocID="{E350F8F5-F902-42EF-AD8E-2DBF3EA9BA24}" presName="spacing" presStyleCnt="0"/>
      <dgm:spPr/>
    </dgm:pt>
    <dgm:pt modelId="{AA05E4C1-EDB3-4317-A627-B3F441F56650}" type="pres">
      <dgm:prSet presAssocID="{7AA78107-31FB-4B4B-B514-13B9C9361231}" presName="composite" presStyleCnt="0"/>
      <dgm:spPr/>
    </dgm:pt>
    <dgm:pt modelId="{924AE998-AED6-4163-90E2-59D8938B494E}" type="pres">
      <dgm:prSet presAssocID="{7AA78107-31FB-4B4B-B514-13B9C9361231}"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dgm:spPr>
    </dgm:pt>
    <dgm:pt modelId="{5B08DAAA-9F30-49F7-82F6-51E637D52F6C}" type="pres">
      <dgm:prSet presAssocID="{7AA78107-31FB-4B4B-B514-13B9C9361231}" presName="txShp" presStyleLbl="node1" presStyleIdx="4" presStyleCnt="5">
        <dgm:presLayoutVars>
          <dgm:bulletEnabled val="1"/>
        </dgm:presLayoutVars>
      </dgm:prSet>
      <dgm:spPr/>
    </dgm:pt>
  </dgm:ptLst>
  <dgm:cxnLst>
    <dgm:cxn modelId="{8FD1D647-6DDF-44BD-ACDC-13708B6659C3}" type="presOf" srcId="{A35DBDA0-AD2E-42B0-8FCF-85B37080464F}" destId="{4D3E4EF9-45DE-4E63-9333-D42D03D301D4}" srcOrd="0" destOrd="0" presId="urn:microsoft.com/office/officeart/2005/8/layout/vList3"/>
    <dgm:cxn modelId="{47283054-91BE-421A-85D7-F2FA72530FC5}" srcId="{DBC22549-A0FE-49CC-AD6B-B82415AD300C}" destId="{13D04CC9-4EE5-4BB8-BC4C-B48D82CB45D7}" srcOrd="0" destOrd="0" parTransId="{6220879B-6F58-43D7-B74F-DE55100BBFD6}" sibTransId="{C0F3CED0-4104-4973-8219-7697A631160D}"/>
    <dgm:cxn modelId="{A9CA0B7E-9C49-4E8B-A78C-F4150743AE66}" type="presOf" srcId="{13D04CC9-4EE5-4BB8-BC4C-B48D82CB45D7}" destId="{4C978233-2388-42C1-8831-8DF7CF197694}" srcOrd="0" destOrd="0" presId="urn:microsoft.com/office/officeart/2005/8/layout/vList3"/>
    <dgm:cxn modelId="{4300DB98-1E19-4C56-A9FD-BC81104C2607}" srcId="{DBC22549-A0FE-49CC-AD6B-B82415AD300C}" destId="{A35DBDA0-AD2E-42B0-8FCF-85B37080464F}" srcOrd="3" destOrd="0" parTransId="{BC903A95-D648-40BE-BEAF-5CBD56E69FE5}" sibTransId="{E350F8F5-F902-42EF-AD8E-2DBF3EA9BA24}"/>
    <dgm:cxn modelId="{0D224BA8-4C72-4989-996A-379E038D7891}" srcId="{DBC22549-A0FE-49CC-AD6B-B82415AD300C}" destId="{1FEC18CA-AD78-4906-A866-9E481958F3E6}" srcOrd="2" destOrd="0" parTransId="{0546CAEB-1EA4-4041-AF6A-C8E337E3C67B}" sibTransId="{68D43A84-A3E0-453D-9721-877AC45FAF7C}"/>
    <dgm:cxn modelId="{01A998AB-D93B-4FAD-A562-1E00D854C4D8}" type="presOf" srcId="{9C9E25FD-E88E-4511-9316-056E0791D7BD}" destId="{E77BC96F-2C6C-4E07-9EE3-A29C72569ACD}" srcOrd="0" destOrd="0" presId="urn:microsoft.com/office/officeart/2005/8/layout/vList3"/>
    <dgm:cxn modelId="{729231BD-806D-478F-AD34-02E9D2477189}" srcId="{DBC22549-A0FE-49CC-AD6B-B82415AD300C}" destId="{7AA78107-31FB-4B4B-B514-13B9C9361231}" srcOrd="4" destOrd="0" parTransId="{5707F00E-FD00-49CA-8B03-E210E815B371}" sibTransId="{22B5B02E-4D4C-4D9A-B3F6-E89730D68115}"/>
    <dgm:cxn modelId="{BC73FAC0-1FF2-47C7-8E01-16EF988E1199}" type="presOf" srcId="{7AA78107-31FB-4B4B-B514-13B9C9361231}" destId="{5B08DAAA-9F30-49F7-82F6-51E637D52F6C}" srcOrd="0" destOrd="0" presId="urn:microsoft.com/office/officeart/2005/8/layout/vList3"/>
    <dgm:cxn modelId="{CFFE22DA-2EF5-4093-855C-759AC712B504}" srcId="{DBC22549-A0FE-49CC-AD6B-B82415AD300C}" destId="{9C9E25FD-E88E-4511-9316-056E0791D7BD}" srcOrd="1" destOrd="0" parTransId="{51D09F6F-F7EA-49C4-B763-0783D6437CAF}" sibTransId="{87740D7F-6EDC-43E3-99C3-42D05253407F}"/>
    <dgm:cxn modelId="{0FC7A8E4-F7F7-4604-A6B9-50AF78893096}" type="presOf" srcId="{1FEC18CA-AD78-4906-A866-9E481958F3E6}" destId="{239CFBDA-A617-43CF-A412-514DEAB4CE03}" srcOrd="0" destOrd="0" presId="urn:microsoft.com/office/officeart/2005/8/layout/vList3"/>
    <dgm:cxn modelId="{7D2A97E6-1FC4-4520-9B22-837A7ED4D25B}" type="presOf" srcId="{DBC22549-A0FE-49CC-AD6B-B82415AD300C}" destId="{C40FEA66-1C81-4F0A-B3AC-6F29D7F604F0}" srcOrd="0" destOrd="0" presId="urn:microsoft.com/office/officeart/2005/8/layout/vList3"/>
    <dgm:cxn modelId="{B39EE507-AF00-48D6-8287-2CA4A0F49A6C}" type="presParOf" srcId="{C40FEA66-1C81-4F0A-B3AC-6F29D7F604F0}" destId="{0941A09E-BED5-45AF-88A5-3EC2E3BE93BA}" srcOrd="0" destOrd="0" presId="urn:microsoft.com/office/officeart/2005/8/layout/vList3"/>
    <dgm:cxn modelId="{72E86ED5-FC3A-4083-AFCB-A88FF50113B4}" type="presParOf" srcId="{0941A09E-BED5-45AF-88A5-3EC2E3BE93BA}" destId="{FE786571-EC35-4F88-87B5-9723B379E6BB}" srcOrd="0" destOrd="0" presId="urn:microsoft.com/office/officeart/2005/8/layout/vList3"/>
    <dgm:cxn modelId="{19CE64AB-936B-4683-BA98-58B7DA1DD48A}" type="presParOf" srcId="{0941A09E-BED5-45AF-88A5-3EC2E3BE93BA}" destId="{4C978233-2388-42C1-8831-8DF7CF197694}" srcOrd="1" destOrd="0" presId="urn:microsoft.com/office/officeart/2005/8/layout/vList3"/>
    <dgm:cxn modelId="{8B5CB08A-198A-4EF6-923C-A76F1488E3F7}" type="presParOf" srcId="{C40FEA66-1C81-4F0A-B3AC-6F29D7F604F0}" destId="{0C6B9BF2-6517-4EF4-9CAC-B1B883AE5D25}" srcOrd="1" destOrd="0" presId="urn:microsoft.com/office/officeart/2005/8/layout/vList3"/>
    <dgm:cxn modelId="{F74A7B0B-1822-47BD-A323-34740C35A03E}" type="presParOf" srcId="{C40FEA66-1C81-4F0A-B3AC-6F29D7F604F0}" destId="{59AEAAD0-7EA2-49F3-8FE5-8DE7D27FBCBB}" srcOrd="2" destOrd="0" presId="urn:microsoft.com/office/officeart/2005/8/layout/vList3"/>
    <dgm:cxn modelId="{9B90ED30-6456-431A-9338-435D63EFDC46}" type="presParOf" srcId="{59AEAAD0-7EA2-49F3-8FE5-8DE7D27FBCBB}" destId="{01257979-A65C-4693-874D-23B64B2F8DB8}" srcOrd="0" destOrd="0" presId="urn:microsoft.com/office/officeart/2005/8/layout/vList3"/>
    <dgm:cxn modelId="{59C98829-50B0-48F7-BB97-DC27C71A3297}" type="presParOf" srcId="{59AEAAD0-7EA2-49F3-8FE5-8DE7D27FBCBB}" destId="{E77BC96F-2C6C-4E07-9EE3-A29C72569ACD}" srcOrd="1" destOrd="0" presId="urn:microsoft.com/office/officeart/2005/8/layout/vList3"/>
    <dgm:cxn modelId="{6FC906B5-531E-4E9B-933B-1A1E7AD9907C}" type="presParOf" srcId="{C40FEA66-1C81-4F0A-B3AC-6F29D7F604F0}" destId="{E00498AF-0C46-4CAD-B534-E6D000D9296F}" srcOrd="3" destOrd="0" presId="urn:microsoft.com/office/officeart/2005/8/layout/vList3"/>
    <dgm:cxn modelId="{41022A21-FC93-44A0-9E61-80CD76C6B299}" type="presParOf" srcId="{C40FEA66-1C81-4F0A-B3AC-6F29D7F604F0}" destId="{59DDBBC0-E17E-4D39-B61D-4D2FFE21B82B}" srcOrd="4" destOrd="0" presId="urn:microsoft.com/office/officeart/2005/8/layout/vList3"/>
    <dgm:cxn modelId="{9A66FA6E-4788-4ACE-ACDC-D1D3E148A2C8}" type="presParOf" srcId="{59DDBBC0-E17E-4D39-B61D-4D2FFE21B82B}" destId="{B6F9F4BD-4EB9-45E4-8DF2-C6536572C145}" srcOrd="0" destOrd="0" presId="urn:microsoft.com/office/officeart/2005/8/layout/vList3"/>
    <dgm:cxn modelId="{7AB37B5A-79FB-49DB-8AA4-4F82EE65C0C5}" type="presParOf" srcId="{59DDBBC0-E17E-4D39-B61D-4D2FFE21B82B}" destId="{239CFBDA-A617-43CF-A412-514DEAB4CE03}" srcOrd="1" destOrd="0" presId="urn:microsoft.com/office/officeart/2005/8/layout/vList3"/>
    <dgm:cxn modelId="{299CC0A5-23EB-41FD-8518-85CFA002277D}" type="presParOf" srcId="{C40FEA66-1C81-4F0A-B3AC-6F29D7F604F0}" destId="{E53190BB-122B-498F-9A4D-4921F1654B7A}" srcOrd="5" destOrd="0" presId="urn:microsoft.com/office/officeart/2005/8/layout/vList3"/>
    <dgm:cxn modelId="{4F44506B-2639-46C3-B3AD-D11B4CE1E9BD}" type="presParOf" srcId="{C40FEA66-1C81-4F0A-B3AC-6F29D7F604F0}" destId="{FCD74D3D-B9D7-4898-A41C-09360B723FAD}" srcOrd="6" destOrd="0" presId="urn:microsoft.com/office/officeart/2005/8/layout/vList3"/>
    <dgm:cxn modelId="{9E7703D7-80BD-4F80-94E1-C78B95117428}" type="presParOf" srcId="{FCD74D3D-B9D7-4898-A41C-09360B723FAD}" destId="{49CF9C56-50D4-4EAC-AC6C-36BA4EF198CB}" srcOrd="0" destOrd="0" presId="urn:microsoft.com/office/officeart/2005/8/layout/vList3"/>
    <dgm:cxn modelId="{AD3C1FDA-9174-47DA-86A4-015290502FEA}" type="presParOf" srcId="{FCD74D3D-B9D7-4898-A41C-09360B723FAD}" destId="{4D3E4EF9-45DE-4E63-9333-D42D03D301D4}" srcOrd="1" destOrd="0" presId="urn:microsoft.com/office/officeart/2005/8/layout/vList3"/>
    <dgm:cxn modelId="{D2BBC17E-11F1-45D7-AD6B-54C1A131422C}" type="presParOf" srcId="{C40FEA66-1C81-4F0A-B3AC-6F29D7F604F0}" destId="{6132ADE5-AEF1-45A2-A1E8-A9931F0141D8}" srcOrd="7" destOrd="0" presId="urn:microsoft.com/office/officeart/2005/8/layout/vList3"/>
    <dgm:cxn modelId="{33EBED6D-34D2-48B6-8F8A-1156D30CA7FC}" type="presParOf" srcId="{C40FEA66-1C81-4F0A-B3AC-6F29D7F604F0}" destId="{AA05E4C1-EDB3-4317-A627-B3F441F56650}" srcOrd="8" destOrd="0" presId="urn:microsoft.com/office/officeart/2005/8/layout/vList3"/>
    <dgm:cxn modelId="{02D9F27E-CE5E-4812-BC19-457E5C475BBD}" type="presParOf" srcId="{AA05E4C1-EDB3-4317-A627-B3F441F56650}" destId="{924AE998-AED6-4163-90E2-59D8938B494E}" srcOrd="0" destOrd="0" presId="urn:microsoft.com/office/officeart/2005/8/layout/vList3"/>
    <dgm:cxn modelId="{435CB08F-2289-4D2B-BEDC-A3AB33B91879}" type="presParOf" srcId="{AA05E4C1-EDB3-4317-A627-B3F441F56650}" destId="{5B08DAAA-9F30-49F7-82F6-51E637D52F6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335167-8BB5-4462-BBD9-49768C3C3D0D}"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kumimoji="1" lang="ja-JP" altLang="en-US"/>
        </a:p>
      </dgm:t>
    </dgm:pt>
    <dgm:pt modelId="{A85BE4FD-BBFF-48CE-8B0F-8A91FF6B11BF}">
      <dgm:prSet phldrT="[テキスト]" custT="1"/>
      <dgm:spPr/>
      <dgm:t>
        <a:bodyPr/>
        <a:lstStyle/>
        <a:p>
          <a:r>
            <a:rPr lang="ja-JP" altLang="en-US" sz="2800" b="0" i="0" dirty="0"/>
            <a:t>自社のミッション・ビジョン・バリューの理解</a:t>
          </a:r>
          <a:endParaRPr kumimoji="1" lang="ja-JP" altLang="en-US" sz="2800" dirty="0"/>
        </a:p>
      </dgm:t>
    </dgm:pt>
    <dgm:pt modelId="{29F59E3B-0532-4AC2-B409-DA0EAF9A26A8}" type="parTrans" cxnId="{EFD4EFF6-61AA-4BA1-9988-FA1DA62C5F42}">
      <dgm:prSet/>
      <dgm:spPr/>
      <dgm:t>
        <a:bodyPr/>
        <a:lstStyle/>
        <a:p>
          <a:endParaRPr kumimoji="1" lang="ja-JP" altLang="en-US"/>
        </a:p>
      </dgm:t>
    </dgm:pt>
    <dgm:pt modelId="{784DF72A-6352-49EB-8D03-D72DEEE63B62}" type="sibTrans" cxnId="{EFD4EFF6-61AA-4BA1-9988-FA1DA62C5F42}">
      <dgm:prSet/>
      <dgm:spPr/>
      <dgm:t>
        <a:bodyPr/>
        <a:lstStyle/>
        <a:p>
          <a:endParaRPr kumimoji="1" lang="ja-JP" altLang="en-US"/>
        </a:p>
      </dgm:t>
    </dgm:pt>
    <dgm:pt modelId="{2C21880E-CF91-4027-B063-CDEF289743D2}">
      <dgm:prSet phldrT="[テキスト]"/>
      <dgm:spPr/>
      <dgm:t>
        <a:bodyPr/>
        <a:lstStyle/>
        <a:p>
          <a:r>
            <a:rPr lang="ja-JP" altLang="en-US" b="0" i="0" dirty="0"/>
            <a:t>現状分析</a:t>
          </a:r>
          <a:endParaRPr kumimoji="1" lang="ja-JP" altLang="en-US" dirty="0"/>
        </a:p>
      </dgm:t>
    </dgm:pt>
    <dgm:pt modelId="{707B711D-9377-4149-A3AA-A5343D4C5CD1}" type="parTrans" cxnId="{5376F59A-801F-41B4-AC0F-4110770925EF}">
      <dgm:prSet/>
      <dgm:spPr/>
      <dgm:t>
        <a:bodyPr/>
        <a:lstStyle/>
        <a:p>
          <a:endParaRPr kumimoji="1" lang="ja-JP" altLang="en-US"/>
        </a:p>
      </dgm:t>
    </dgm:pt>
    <dgm:pt modelId="{14A4BFDF-1CF1-4849-ACB6-78B88B019831}" type="sibTrans" cxnId="{5376F59A-801F-41B4-AC0F-4110770925EF}">
      <dgm:prSet/>
      <dgm:spPr/>
      <dgm:t>
        <a:bodyPr/>
        <a:lstStyle/>
        <a:p>
          <a:endParaRPr kumimoji="1" lang="ja-JP" altLang="en-US"/>
        </a:p>
      </dgm:t>
    </dgm:pt>
    <dgm:pt modelId="{3B22AF6B-9E25-4391-B057-84CACEEBC301}">
      <dgm:prSet phldrT="[テキスト]"/>
      <dgm:spPr/>
      <dgm:t>
        <a:bodyPr/>
        <a:lstStyle/>
        <a:p>
          <a:r>
            <a:rPr lang="ja-JP" altLang="en-US" b="0" i="0" dirty="0"/>
            <a:t>意思決定の不可逆性</a:t>
          </a:r>
          <a:endParaRPr kumimoji="1" lang="ja-JP" altLang="en-US" dirty="0"/>
        </a:p>
      </dgm:t>
    </dgm:pt>
    <dgm:pt modelId="{DE377DD0-FFF8-4C68-91F1-7888C852CD17}" type="parTrans" cxnId="{7713178C-780F-4C99-904A-33CC39ABFF76}">
      <dgm:prSet/>
      <dgm:spPr/>
      <dgm:t>
        <a:bodyPr/>
        <a:lstStyle/>
        <a:p>
          <a:endParaRPr kumimoji="1" lang="ja-JP" altLang="en-US"/>
        </a:p>
      </dgm:t>
    </dgm:pt>
    <dgm:pt modelId="{ED034DEA-39EF-445E-AC71-CC42BDCF8D99}" type="sibTrans" cxnId="{7713178C-780F-4C99-904A-33CC39ABFF76}">
      <dgm:prSet/>
      <dgm:spPr/>
      <dgm:t>
        <a:bodyPr/>
        <a:lstStyle/>
        <a:p>
          <a:endParaRPr kumimoji="1" lang="ja-JP" altLang="en-US"/>
        </a:p>
      </dgm:t>
    </dgm:pt>
    <dgm:pt modelId="{19AAA095-E27D-4550-AA67-B8E56FE9FCF4}">
      <dgm:prSet phldrT="[テキスト]" custT="1"/>
      <dgm:spPr/>
      <dgm:t>
        <a:bodyPr/>
        <a:lstStyle/>
        <a:p>
          <a:r>
            <a:rPr lang="ja-JP" altLang="en-US" sz="4000" b="0" i="0" dirty="0"/>
            <a:t>選択のリスク</a:t>
          </a:r>
          <a:endParaRPr kumimoji="1" lang="ja-JP" altLang="en-US" sz="4000" dirty="0"/>
        </a:p>
      </dgm:t>
    </dgm:pt>
    <dgm:pt modelId="{1481AA4C-7C33-4C0E-A0DE-21A9D84F2580}" type="parTrans" cxnId="{A39F07D4-4B8E-4E89-8BE1-0C6F3F266EC5}">
      <dgm:prSet/>
      <dgm:spPr/>
      <dgm:t>
        <a:bodyPr/>
        <a:lstStyle/>
        <a:p>
          <a:endParaRPr kumimoji="1" lang="ja-JP" altLang="en-US"/>
        </a:p>
      </dgm:t>
    </dgm:pt>
    <dgm:pt modelId="{5B14D411-445A-44A9-910C-D567D8479774}" type="sibTrans" cxnId="{A39F07D4-4B8E-4E89-8BE1-0C6F3F266EC5}">
      <dgm:prSet/>
      <dgm:spPr/>
      <dgm:t>
        <a:bodyPr/>
        <a:lstStyle/>
        <a:p>
          <a:endParaRPr kumimoji="1" lang="ja-JP" altLang="en-US"/>
        </a:p>
      </dgm:t>
    </dgm:pt>
    <dgm:pt modelId="{8CA3271F-3AC2-4956-A741-0DF8685F56EC}" type="pres">
      <dgm:prSet presAssocID="{A8335167-8BB5-4462-BBD9-49768C3C3D0D}" presName="diagram" presStyleCnt="0">
        <dgm:presLayoutVars>
          <dgm:dir/>
          <dgm:resizeHandles val="exact"/>
        </dgm:presLayoutVars>
      </dgm:prSet>
      <dgm:spPr/>
    </dgm:pt>
    <dgm:pt modelId="{BCE99E9C-A4F5-4A68-B356-0C1DB77A385C}" type="pres">
      <dgm:prSet presAssocID="{A85BE4FD-BBFF-48CE-8B0F-8A91FF6B11BF}" presName="node" presStyleLbl="node1" presStyleIdx="0" presStyleCnt="4">
        <dgm:presLayoutVars>
          <dgm:bulletEnabled val="1"/>
        </dgm:presLayoutVars>
      </dgm:prSet>
      <dgm:spPr/>
    </dgm:pt>
    <dgm:pt modelId="{31A5E916-FD62-4DAE-80D7-37976F9385C1}" type="pres">
      <dgm:prSet presAssocID="{784DF72A-6352-49EB-8D03-D72DEEE63B62}" presName="sibTrans" presStyleCnt="0"/>
      <dgm:spPr/>
    </dgm:pt>
    <dgm:pt modelId="{A9B74E6F-F789-49F9-A9C9-BC7435795848}" type="pres">
      <dgm:prSet presAssocID="{2C21880E-CF91-4027-B063-CDEF289743D2}" presName="node" presStyleLbl="node1" presStyleIdx="1" presStyleCnt="4">
        <dgm:presLayoutVars>
          <dgm:bulletEnabled val="1"/>
        </dgm:presLayoutVars>
      </dgm:prSet>
      <dgm:spPr/>
    </dgm:pt>
    <dgm:pt modelId="{F5D096A2-DBBC-4EBB-AAF1-31761FCA3D6B}" type="pres">
      <dgm:prSet presAssocID="{14A4BFDF-1CF1-4849-ACB6-78B88B019831}" presName="sibTrans" presStyleCnt="0"/>
      <dgm:spPr/>
    </dgm:pt>
    <dgm:pt modelId="{66DF9170-7BC0-4E03-98BB-FBF0BC3FDFA5}" type="pres">
      <dgm:prSet presAssocID="{3B22AF6B-9E25-4391-B057-84CACEEBC301}" presName="node" presStyleLbl="node1" presStyleIdx="2" presStyleCnt="4">
        <dgm:presLayoutVars>
          <dgm:bulletEnabled val="1"/>
        </dgm:presLayoutVars>
      </dgm:prSet>
      <dgm:spPr/>
    </dgm:pt>
    <dgm:pt modelId="{4B8DEEEC-AA07-4D84-B8C2-0B3183C4718A}" type="pres">
      <dgm:prSet presAssocID="{ED034DEA-39EF-445E-AC71-CC42BDCF8D99}" presName="sibTrans" presStyleCnt="0"/>
      <dgm:spPr/>
    </dgm:pt>
    <dgm:pt modelId="{04539D07-7344-4C3E-9794-0A2E6B1E6503}" type="pres">
      <dgm:prSet presAssocID="{19AAA095-E27D-4550-AA67-B8E56FE9FCF4}" presName="node" presStyleLbl="node1" presStyleIdx="3" presStyleCnt="4">
        <dgm:presLayoutVars>
          <dgm:bulletEnabled val="1"/>
        </dgm:presLayoutVars>
      </dgm:prSet>
      <dgm:spPr/>
    </dgm:pt>
  </dgm:ptLst>
  <dgm:cxnLst>
    <dgm:cxn modelId="{E216AE2C-28F9-4ED1-8AA8-00CF067AEBDF}" type="presOf" srcId="{3B22AF6B-9E25-4391-B057-84CACEEBC301}" destId="{66DF9170-7BC0-4E03-98BB-FBF0BC3FDFA5}" srcOrd="0" destOrd="0" presId="urn:microsoft.com/office/officeart/2005/8/layout/default"/>
    <dgm:cxn modelId="{9D0C345A-706C-4D92-9F44-3EF60AD9ED8D}" type="presOf" srcId="{A85BE4FD-BBFF-48CE-8B0F-8A91FF6B11BF}" destId="{BCE99E9C-A4F5-4A68-B356-0C1DB77A385C}" srcOrd="0" destOrd="0" presId="urn:microsoft.com/office/officeart/2005/8/layout/default"/>
    <dgm:cxn modelId="{7713178C-780F-4C99-904A-33CC39ABFF76}" srcId="{A8335167-8BB5-4462-BBD9-49768C3C3D0D}" destId="{3B22AF6B-9E25-4391-B057-84CACEEBC301}" srcOrd="2" destOrd="0" parTransId="{DE377DD0-FFF8-4C68-91F1-7888C852CD17}" sibTransId="{ED034DEA-39EF-445E-AC71-CC42BDCF8D99}"/>
    <dgm:cxn modelId="{5376F59A-801F-41B4-AC0F-4110770925EF}" srcId="{A8335167-8BB5-4462-BBD9-49768C3C3D0D}" destId="{2C21880E-CF91-4027-B063-CDEF289743D2}" srcOrd="1" destOrd="0" parTransId="{707B711D-9377-4149-A3AA-A5343D4C5CD1}" sibTransId="{14A4BFDF-1CF1-4849-ACB6-78B88B019831}"/>
    <dgm:cxn modelId="{E95C9AB7-C8F9-4701-BA0C-2109CC68DB32}" type="presOf" srcId="{A8335167-8BB5-4462-BBD9-49768C3C3D0D}" destId="{8CA3271F-3AC2-4956-A741-0DF8685F56EC}" srcOrd="0" destOrd="0" presId="urn:microsoft.com/office/officeart/2005/8/layout/default"/>
    <dgm:cxn modelId="{A39F07D4-4B8E-4E89-8BE1-0C6F3F266EC5}" srcId="{A8335167-8BB5-4462-BBD9-49768C3C3D0D}" destId="{19AAA095-E27D-4550-AA67-B8E56FE9FCF4}" srcOrd="3" destOrd="0" parTransId="{1481AA4C-7C33-4C0E-A0DE-21A9D84F2580}" sibTransId="{5B14D411-445A-44A9-910C-D567D8479774}"/>
    <dgm:cxn modelId="{9E4420E7-088A-4E94-9443-9135528EDC61}" type="presOf" srcId="{19AAA095-E27D-4550-AA67-B8E56FE9FCF4}" destId="{04539D07-7344-4C3E-9794-0A2E6B1E6503}" srcOrd="0" destOrd="0" presId="urn:microsoft.com/office/officeart/2005/8/layout/default"/>
    <dgm:cxn modelId="{4B315FF1-B405-42E4-A400-34CBE582B03E}" type="presOf" srcId="{2C21880E-CF91-4027-B063-CDEF289743D2}" destId="{A9B74E6F-F789-49F9-A9C9-BC7435795848}" srcOrd="0" destOrd="0" presId="urn:microsoft.com/office/officeart/2005/8/layout/default"/>
    <dgm:cxn modelId="{EFD4EFF6-61AA-4BA1-9988-FA1DA62C5F42}" srcId="{A8335167-8BB5-4462-BBD9-49768C3C3D0D}" destId="{A85BE4FD-BBFF-48CE-8B0F-8A91FF6B11BF}" srcOrd="0" destOrd="0" parTransId="{29F59E3B-0532-4AC2-B409-DA0EAF9A26A8}" sibTransId="{784DF72A-6352-49EB-8D03-D72DEEE63B62}"/>
    <dgm:cxn modelId="{4197E12C-80FD-4C7C-A457-B98109BFD334}" type="presParOf" srcId="{8CA3271F-3AC2-4956-A741-0DF8685F56EC}" destId="{BCE99E9C-A4F5-4A68-B356-0C1DB77A385C}" srcOrd="0" destOrd="0" presId="urn:microsoft.com/office/officeart/2005/8/layout/default"/>
    <dgm:cxn modelId="{E4ECDDCE-1FBF-4A52-8960-77738A75552D}" type="presParOf" srcId="{8CA3271F-3AC2-4956-A741-0DF8685F56EC}" destId="{31A5E916-FD62-4DAE-80D7-37976F9385C1}" srcOrd="1" destOrd="0" presId="urn:microsoft.com/office/officeart/2005/8/layout/default"/>
    <dgm:cxn modelId="{886C064B-DBCC-432D-A274-E7F993C41FAA}" type="presParOf" srcId="{8CA3271F-3AC2-4956-A741-0DF8685F56EC}" destId="{A9B74E6F-F789-49F9-A9C9-BC7435795848}" srcOrd="2" destOrd="0" presId="urn:microsoft.com/office/officeart/2005/8/layout/default"/>
    <dgm:cxn modelId="{A8C958C9-ACA6-44A8-9E23-458D834F3E76}" type="presParOf" srcId="{8CA3271F-3AC2-4956-A741-0DF8685F56EC}" destId="{F5D096A2-DBBC-4EBB-AAF1-31761FCA3D6B}" srcOrd="3" destOrd="0" presId="urn:microsoft.com/office/officeart/2005/8/layout/default"/>
    <dgm:cxn modelId="{0782F124-847E-4B47-AE74-3548431B81E1}" type="presParOf" srcId="{8CA3271F-3AC2-4956-A741-0DF8685F56EC}" destId="{66DF9170-7BC0-4E03-98BB-FBF0BC3FDFA5}" srcOrd="4" destOrd="0" presId="urn:microsoft.com/office/officeart/2005/8/layout/default"/>
    <dgm:cxn modelId="{EEFD9700-075C-4A7B-9DF8-8FD2C31925B7}" type="presParOf" srcId="{8CA3271F-3AC2-4956-A741-0DF8685F56EC}" destId="{4B8DEEEC-AA07-4D84-B8C2-0B3183C4718A}" srcOrd="5" destOrd="0" presId="urn:microsoft.com/office/officeart/2005/8/layout/default"/>
    <dgm:cxn modelId="{F889D355-AFE9-45DF-8A07-08B3C0D75A51}" type="presParOf" srcId="{8CA3271F-3AC2-4956-A741-0DF8685F56EC}" destId="{04539D07-7344-4C3E-9794-0A2E6B1E650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21305-FC93-4383-B707-A42DB50B7836}">
      <dsp:nvSpPr>
        <dsp:cNvPr id="0" name=""/>
        <dsp:cNvSpPr/>
      </dsp:nvSpPr>
      <dsp:spPr>
        <a:xfrm>
          <a:off x="0" y="82413"/>
          <a:ext cx="6390820" cy="1305719"/>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Font typeface="Arial" panose="020B0604020202020204" pitchFamily="34" charset="0"/>
            <a:buNone/>
          </a:pPr>
          <a:r>
            <a:rPr lang="ja-JP" altLang="en-US" sz="3100" b="0" i="0" kern="1200" dirty="0"/>
            <a:t>上級管理職　</a:t>
          </a:r>
          <a:br>
            <a:rPr lang="en-US" altLang="ja-JP" sz="3100" b="0" i="0" kern="1200" dirty="0"/>
          </a:br>
          <a:r>
            <a:rPr lang="ja-JP" altLang="en-US" sz="3100" b="0" i="0" kern="1200" dirty="0"/>
            <a:t>事業部長、ゼネラルマネージャー</a:t>
          </a:r>
          <a:endParaRPr kumimoji="1" lang="ja-JP" altLang="en-US" sz="3100" kern="1200" dirty="0"/>
        </a:p>
      </dsp:txBody>
      <dsp:txXfrm>
        <a:off x="63740" y="146153"/>
        <a:ext cx="6263340" cy="1178239"/>
      </dsp:txXfrm>
    </dsp:sp>
    <dsp:sp modelId="{DE4D7736-9AA9-4D35-B6C3-0F3C70DB8642}">
      <dsp:nvSpPr>
        <dsp:cNvPr id="0" name=""/>
        <dsp:cNvSpPr/>
      </dsp:nvSpPr>
      <dsp:spPr>
        <a:xfrm>
          <a:off x="0" y="1477413"/>
          <a:ext cx="6390820" cy="1305719"/>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Font typeface="Arial" panose="020B0604020202020204" pitchFamily="34" charset="0"/>
            <a:buNone/>
          </a:pPr>
          <a:r>
            <a:rPr lang="ja-JP" altLang="en-US" sz="3100" b="0" i="0" kern="1200" dirty="0"/>
            <a:t>中級管理職</a:t>
          </a:r>
          <a:br>
            <a:rPr lang="en-US" altLang="ja-JP" sz="3100" b="0" i="0" kern="1200" dirty="0"/>
          </a:br>
          <a:r>
            <a:rPr lang="ja-JP" altLang="en-US" sz="3100" b="0" i="0" kern="1200" dirty="0"/>
            <a:t>課長、部長、マネージャー</a:t>
          </a:r>
        </a:p>
      </dsp:txBody>
      <dsp:txXfrm>
        <a:off x="63740" y="1541153"/>
        <a:ext cx="6263340" cy="1178239"/>
      </dsp:txXfrm>
    </dsp:sp>
    <dsp:sp modelId="{F5FBA261-122C-43DC-B14B-E2D0F695CFA1}">
      <dsp:nvSpPr>
        <dsp:cNvPr id="0" name=""/>
        <dsp:cNvSpPr/>
      </dsp:nvSpPr>
      <dsp:spPr>
        <a:xfrm>
          <a:off x="0" y="2872413"/>
          <a:ext cx="6390820" cy="1305719"/>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Font typeface="Arial" panose="020B0604020202020204" pitchFamily="34" charset="0"/>
            <a:buNone/>
          </a:pPr>
          <a:r>
            <a:rPr lang="ja-JP" altLang="en-US" sz="3100" b="0" i="0" kern="1200" dirty="0"/>
            <a:t>下級管理職</a:t>
          </a:r>
          <a:br>
            <a:rPr lang="en-US" altLang="ja-JP" sz="3100" b="0" i="0" kern="1200" dirty="0"/>
          </a:br>
          <a:r>
            <a:rPr lang="ja-JP" altLang="en-US" sz="3100" b="0" i="0" kern="1200" dirty="0"/>
            <a:t>係長、チームリーダー</a:t>
          </a:r>
        </a:p>
      </dsp:txBody>
      <dsp:txXfrm>
        <a:off x="63740" y="2936153"/>
        <a:ext cx="6263340" cy="1178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21305-FC93-4383-B707-A42DB50B7836}">
      <dsp:nvSpPr>
        <dsp:cNvPr id="0" name=""/>
        <dsp:cNvSpPr/>
      </dsp:nvSpPr>
      <dsp:spPr>
        <a:xfrm>
          <a:off x="0" y="2201"/>
          <a:ext cx="6390820" cy="779805"/>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Font typeface="Arial" panose="020B0604020202020204" pitchFamily="34" charset="0"/>
            <a:buNone/>
          </a:pPr>
          <a:r>
            <a:rPr lang="ja-JP" altLang="en-US" sz="3100" b="1" i="0" kern="1200" dirty="0"/>
            <a:t>リーダーシップがある</a:t>
          </a:r>
          <a:endParaRPr kumimoji="1" lang="ja-JP" altLang="en-US" sz="3100" kern="1200" dirty="0"/>
        </a:p>
      </dsp:txBody>
      <dsp:txXfrm>
        <a:off x="38067" y="40268"/>
        <a:ext cx="6314686" cy="703671"/>
      </dsp:txXfrm>
    </dsp:sp>
    <dsp:sp modelId="{7C45EA93-DA16-4F08-A3AD-9846296B7ECF}">
      <dsp:nvSpPr>
        <dsp:cNvPr id="0" name=""/>
        <dsp:cNvSpPr/>
      </dsp:nvSpPr>
      <dsp:spPr>
        <a:xfrm>
          <a:off x="0" y="871286"/>
          <a:ext cx="6390820" cy="779805"/>
        </a:xfrm>
        <a:prstGeom prst="roundRect">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ja-JP" altLang="en-US" sz="3100" b="1" i="0" kern="1200" dirty="0"/>
            <a:t>セルフマネジメント力が高い</a:t>
          </a:r>
          <a:endParaRPr kumimoji="1" lang="ja-JP" altLang="en-US" sz="3100" kern="1200" dirty="0"/>
        </a:p>
      </dsp:txBody>
      <dsp:txXfrm>
        <a:off x="38067" y="909353"/>
        <a:ext cx="6314686" cy="703671"/>
      </dsp:txXfrm>
    </dsp:sp>
    <dsp:sp modelId="{63EA4F63-5807-4A16-ADBD-AE4F361C4D29}">
      <dsp:nvSpPr>
        <dsp:cNvPr id="0" name=""/>
        <dsp:cNvSpPr/>
      </dsp:nvSpPr>
      <dsp:spPr>
        <a:xfrm>
          <a:off x="0" y="1740371"/>
          <a:ext cx="6390820" cy="779805"/>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ja-JP" altLang="en-US" sz="3100" b="1" i="0" kern="1200" dirty="0"/>
            <a:t>ロジカルシンキングができる</a:t>
          </a:r>
          <a:endParaRPr kumimoji="1" lang="ja-JP" altLang="en-US" sz="3100" kern="1200" dirty="0"/>
        </a:p>
      </dsp:txBody>
      <dsp:txXfrm>
        <a:off x="38067" y="1778438"/>
        <a:ext cx="6314686" cy="703671"/>
      </dsp:txXfrm>
    </dsp:sp>
    <dsp:sp modelId="{F2BD0420-5A9E-43A6-9F0F-F79DE7ED2C50}">
      <dsp:nvSpPr>
        <dsp:cNvPr id="0" name=""/>
        <dsp:cNvSpPr/>
      </dsp:nvSpPr>
      <dsp:spPr>
        <a:xfrm>
          <a:off x="0" y="2609456"/>
          <a:ext cx="6390820" cy="779805"/>
        </a:xfrm>
        <a:prstGeom prst="roundRect">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ja-JP" altLang="en-US" sz="3100" b="1" i="0" kern="1200" dirty="0"/>
            <a:t>信頼関係を作ることができる</a:t>
          </a:r>
          <a:endParaRPr kumimoji="1" lang="ja-JP" altLang="en-US" sz="3100" kern="1200" dirty="0"/>
        </a:p>
      </dsp:txBody>
      <dsp:txXfrm>
        <a:off x="38067" y="2647523"/>
        <a:ext cx="6314686" cy="703671"/>
      </dsp:txXfrm>
    </dsp:sp>
    <dsp:sp modelId="{DFF0E390-7680-4E4E-927E-622CCDF609C4}">
      <dsp:nvSpPr>
        <dsp:cNvPr id="0" name=""/>
        <dsp:cNvSpPr/>
      </dsp:nvSpPr>
      <dsp:spPr>
        <a:xfrm>
          <a:off x="0" y="3478541"/>
          <a:ext cx="6390820" cy="779805"/>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ja-JP" altLang="en-US" sz="3100" b="1" i="0" kern="1200" dirty="0"/>
            <a:t>意思決定ができる</a:t>
          </a:r>
          <a:endParaRPr kumimoji="1" lang="ja-JP" altLang="en-US" sz="3100" kern="1200" dirty="0"/>
        </a:p>
      </dsp:txBody>
      <dsp:txXfrm>
        <a:off x="38067" y="3516608"/>
        <a:ext cx="6314686" cy="703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21305-FC93-4383-B707-A42DB50B7836}">
      <dsp:nvSpPr>
        <dsp:cNvPr id="0" name=""/>
        <dsp:cNvSpPr/>
      </dsp:nvSpPr>
      <dsp:spPr>
        <a:xfrm>
          <a:off x="0" y="59036"/>
          <a:ext cx="6390820" cy="1282904"/>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Font typeface="Arial" panose="020B0604020202020204" pitchFamily="34" charset="0"/>
            <a:buNone/>
          </a:pPr>
          <a:r>
            <a:rPr lang="ja-JP" altLang="en-US" sz="5100" b="1" i="0" kern="1200" dirty="0"/>
            <a:t>自己管理できない</a:t>
          </a:r>
          <a:endParaRPr kumimoji="1" lang="ja-JP" altLang="en-US" sz="5100" kern="1200" dirty="0"/>
        </a:p>
      </dsp:txBody>
      <dsp:txXfrm>
        <a:off x="62626" y="121662"/>
        <a:ext cx="6265568" cy="1157652"/>
      </dsp:txXfrm>
    </dsp:sp>
    <dsp:sp modelId="{44656643-A84A-46E5-A566-5E7668A56828}">
      <dsp:nvSpPr>
        <dsp:cNvPr id="0" name=""/>
        <dsp:cNvSpPr/>
      </dsp:nvSpPr>
      <dsp:spPr>
        <a:xfrm>
          <a:off x="0" y="1488820"/>
          <a:ext cx="6390820" cy="1282904"/>
        </a:xfrm>
        <a:prstGeom prst="roundRect">
          <a:avLst/>
        </a:prstGeom>
        <a:solidFill>
          <a:schemeClr val="accent2">
            <a:shade val="50000"/>
            <a:hueOff val="516492"/>
            <a:satOff val="-17327"/>
            <a:lumOff val="3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ja-JP" altLang="en-US" sz="5100" b="1" i="0" kern="1200" dirty="0"/>
            <a:t>承認欲求が高すぎる</a:t>
          </a:r>
          <a:endParaRPr kumimoji="1" lang="ja-JP" altLang="en-US" sz="5100" kern="1200" dirty="0"/>
        </a:p>
      </dsp:txBody>
      <dsp:txXfrm>
        <a:off x="62626" y="1551446"/>
        <a:ext cx="6265568" cy="1157652"/>
      </dsp:txXfrm>
    </dsp:sp>
    <dsp:sp modelId="{357FC119-83C7-48F2-992F-B7BE7777EF6C}">
      <dsp:nvSpPr>
        <dsp:cNvPr id="0" name=""/>
        <dsp:cNvSpPr/>
      </dsp:nvSpPr>
      <dsp:spPr>
        <a:xfrm>
          <a:off x="0" y="2918605"/>
          <a:ext cx="6390820" cy="1282904"/>
        </a:xfrm>
        <a:prstGeom prst="roundRect">
          <a:avLst/>
        </a:prstGeom>
        <a:solidFill>
          <a:schemeClr val="accent2">
            <a:shade val="50000"/>
            <a:hueOff val="516492"/>
            <a:satOff val="-17327"/>
            <a:lumOff val="35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ja-JP" altLang="en-US" sz="5100" b="1" i="0" kern="1200"/>
            <a:t>人に興味がない</a:t>
          </a:r>
          <a:endParaRPr kumimoji="1" lang="ja-JP" altLang="en-US" sz="5100" kern="1200" dirty="0"/>
        </a:p>
      </dsp:txBody>
      <dsp:txXfrm>
        <a:off x="62626" y="2981231"/>
        <a:ext cx="6265568" cy="1157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29030-E674-4F12-95B3-E0D39347FB74}">
      <dsp:nvSpPr>
        <dsp:cNvPr id="0" name=""/>
        <dsp:cNvSpPr/>
      </dsp:nvSpPr>
      <dsp:spPr>
        <a:xfrm>
          <a:off x="590628" y="2629"/>
          <a:ext cx="4901394" cy="2132802"/>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kumimoji="1" lang="ja-JP" altLang="en-US" sz="3900" b="1" kern="1200" dirty="0">
              <a:latin typeface="Meiryo UI" panose="020B0604030504040204" pitchFamily="50" charset="-128"/>
              <a:ea typeface="Meiryo UI" panose="020B0604030504040204" pitchFamily="50" charset="-128"/>
            </a:rPr>
            <a:t>自分のパフォーマンスや感情をコントロール</a:t>
          </a:r>
          <a:endParaRPr kumimoji="1" lang="ja-JP" altLang="en-US" sz="3900" b="1" kern="1200" dirty="0"/>
        </a:p>
      </dsp:txBody>
      <dsp:txXfrm>
        <a:off x="590628" y="2629"/>
        <a:ext cx="4901394" cy="2132802"/>
      </dsp:txXfrm>
    </dsp:sp>
    <dsp:sp modelId="{D3572990-A04B-467A-B47C-CEB52A70070C}">
      <dsp:nvSpPr>
        <dsp:cNvPr id="0" name=""/>
        <dsp:cNvSpPr/>
      </dsp:nvSpPr>
      <dsp:spPr>
        <a:xfrm>
          <a:off x="5847490" y="2629"/>
          <a:ext cx="4901394" cy="2132802"/>
        </a:xfrm>
        <a:prstGeom prst="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kumimoji="1" lang="ja-JP" altLang="en-US" sz="3900" b="1" kern="1200">
              <a:latin typeface="Meiryo UI" panose="020B0604030504040204" pitchFamily="50" charset="-128"/>
              <a:ea typeface="Meiryo UI" panose="020B0604030504040204" pitchFamily="50" charset="-128"/>
            </a:rPr>
            <a:t>自分のモチベーションや集中力を高める技術　</a:t>
          </a:r>
          <a:endParaRPr kumimoji="1" lang="en-US" altLang="ja-JP" sz="3900" b="1" kern="1200" dirty="0">
            <a:latin typeface="Meiryo UI" panose="020B0604030504040204" pitchFamily="50" charset="-128"/>
            <a:ea typeface="Meiryo UI" panose="020B0604030504040204" pitchFamily="50" charset="-128"/>
          </a:endParaRPr>
        </a:p>
      </dsp:txBody>
      <dsp:txXfrm>
        <a:off x="5847490" y="2629"/>
        <a:ext cx="4901394" cy="2132802"/>
      </dsp:txXfrm>
    </dsp:sp>
    <dsp:sp modelId="{CAB64248-10D1-4E0F-959E-E470A544799C}">
      <dsp:nvSpPr>
        <dsp:cNvPr id="0" name=""/>
        <dsp:cNvSpPr/>
      </dsp:nvSpPr>
      <dsp:spPr>
        <a:xfrm>
          <a:off x="590628" y="2490900"/>
          <a:ext cx="4901394" cy="2132802"/>
        </a:xfrm>
        <a:prstGeom prst="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kumimoji="1" lang="ja-JP" altLang="en-US" sz="3900" b="1" kern="1200">
              <a:latin typeface="Meiryo UI" panose="020B0604030504040204" pitchFamily="50" charset="-128"/>
              <a:ea typeface="Meiryo UI" panose="020B0604030504040204" pitchFamily="50" charset="-128"/>
            </a:rPr>
            <a:t>予期せぬ課題に直面したときの柔軟な対応</a:t>
          </a:r>
          <a:endParaRPr kumimoji="1" lang="ja-JP" altLang="en-US" sz="3900" b="1" kern="1200" dirty="0">
            <a:latin typeface="Meiryo UI" panose="020B0604030504040204" pitchFamily="50" charset="-128"/>
            <a:ea typeface="Meiryo UI" panose="020B0604030504040204" pitchFamily="50" charset="-128"/>
          </a:endParaRPr>
        </a:p>
      </dsp:txBody>
      <dsp:txXfrm>
        <a:off x="590628" y="2490900"/>
        <a:ext cx="4901394" cy="2132802"/>
      </dsp:txXfrm>
    </dsp:sp>
    <dsp:sp modelId="{168A96A7-C013-4389-96C8-8FBD80EEEF30}">
      <dsp:nvSpPr>
        <dsp:cNvPr id="0" name=""/>
        <dsp:cNvSpPr/>
      </dsp:nvSpPr>
      <dsp:spPr>
        <a:xfrm>
          <a:off x="5847490" y="2490900"/>
          <a:ext cx="4901394" cy="2132802"/>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kumimoji="1" lang="ja-JP" altLang="en-US" sz="3900" b="1" kern="1200">
              <a:latin typeface="Meiryo UI" panose="020B0604030504040204" pitchFamily="50" charset="-128"/>
              <a:ea typeface="Meiryo UI" panose="020B0604030504040204" pitchFamily="50" charset="-128"/>
            </a:rPr>
            <a:t>タスク管理、時間管理</a:t>
          </a:r>
          <a:endParaRPr kumimoji="1" lang="ja-JP" altLang="en-US" sz="3900" b="1" kern="1200" dirty="0">
            <a:latin typeface="Meiryo UI" panose="020B0604030504040204" pitchFamily="50" charset="-128"/>
            <a:ea typeface="Meiryo UI" panose="020B0604030504040204" pitchFamily="50" charset="-128"/>
          </a:endParaRPr>
        </a:p>
      </dsp:txBody>
      <dsp:txXfrm>
        <a:off x="5847490" y="2490900"/>
        <a:ext cx="4901394" cy="2132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78233-2388-42C1-8831-8DF7CF197694}">
      <dsp:nvSpPr>
        <dsp:cNvPr id="0" name=""/>
        <dsp:cNvSpPr/>
      </dsp:nvSpPr>
      <dsp:spPr>
        <a:xfrm rot="10800000">
          <a:off x="1946244" y="933"/>
          <a:ext cx="6962778" cy="769848"/>
        </a:xfrm>
        <a:prstGeom prst="homePlate">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482" tIns="129540" rIns="241808" bIns="129540" numCol="1" spcCol="1270" anchor="ctr" anchorCtr="0">
          <a:noAutofit/>
        </a:bodyPr>
        <a:lstStyle/>
        <a:p>
          <a:pPr marL="0" lvl="0" indent="0" algn="l" defTabSz="1511300">
            <a:lnSpc>
              <a:spcPct val="90000"/>
            </a:lnSpc>
            <a:spcBef>
              <a:spcPct val="0"/>
            </a:spcBef>
            <a:spcAft>
              <a:spcPct val="35000"/>
            </a:spcAft>
            <a:buFont typeface="Arial" panose="020B0604020202020204" pitchFamily="34" charset="0"/>
            <a:buNone/>
          </a:pPr>
          <a:r>
            <a:rPr lang="en-US" sz="3400" b="1" i="0" kern="1200"/>
            <a:t>S</a:t>
          </a:r>
          <a:r>
            <a:rPr lang="en-US" sz="3400" b="0" i="0" kern="1200"/>
            <a:t>pecific（</a:t>
          </a:r>
          <a:r>
            <a:rPr lang="ja-JP" altLang="en-US" sz="3400" b="0" i="0" kern="1200"/>
            <a:t>具体的）</a:t>
          </a:r>
          <a:endParaRPr kumimoji="1" lang="ja-JP" altLang="en-US" sz="3400" kern="1200"/>
        </a:p>
      </dsp:txBody>
      <dsp:txXfrm rot="10800000">
        <a:off x="2138706" y="933"/>
        <a:ext cx="6770316" cy="769848"/>
      </dsp:txXfrm>
    </dsp:sp>
    <dsp:sp modelId="{FE786571-EC35-4F88-87B5-9723B379E6BB}">
      <dsp:nvSpPr>
        <dsp:cNvPr id="0" name=""/>
        <dsp:cNvSpPr/>
      </dsp:nvSpPr>
      <dsp:spPr>
        <a:xfrm>
          <a:off x="1561320" y="933"/>
          <a:ext cx="769848" cy="7698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7BC96F-2C6C-4E07-9EE3-A29C72569ACD}">
      <dsp:nvSpPr>
        <dsp:cNvPr id="0" name=""/>
        <dsp:cNvSpPr/>
      </dsp:nvSpPr>
      <dsp:spPr>
        <a:xfrm rot="10800000">
          <a:off x="1946244" y="1000587"/>
          <a:ext cx="6962778" cy="769848"/>
        </a:xfrm>
        <a:prstGeom prst="homePlate">
          <a:avLst/>
        </a:prstGeom>
        <a:solidFill>
          <a:schemeClr val="accent5">
            <a:shade val="80000"/>
            <a:hueOff val="-87026"/>
            <a:satOff val="-15846"/>
            <a:lumOff val="113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482" tIns="129540" rIns="241808" bIns="129540" numCol="1" spcCol="1270" anchor="ctr" anchorCtr="0">
          <a:noAutofit/>
        </a:bodyPr>
        <a:lstStyle/>
        <a:p>
          <a:pPr marL="0" lvl="0" indent="0" algn="l" defTabSz="1511300">
            <a:lnSpc>
              <a:spcPct val="90000"/>
            </a:lnSpc>
            <a:spcBef>
              <a:spcPct val="0"/>
            </a:spcBef>
            <a:spcAft>
              <a:spcPct val="35000"/>
            </a:spcAft>
            <a:buFont typeface="Arial" panose="020B0604020202020204" pitchFamily="34" charset="0"/>
            <a:buNone/>
          </a:pPr>
          <a:r>
            <a:rPr lang="en-US" sz="3400" b="1" i="0" kern="1200"/>
            <a:t>M</a:t>
          </a:r>
          <a:r>
            <a:rPr lang="en-US" sz="3400" b="0" i="0" kern="1200"/>
            <a:t>easurable（</a:t>
          </a:r>
          <a:r>
            <a:rPr lang="ja-JP" altLang="en-US" sz="3400" b="0" i="0" kern="1200"/>
            <a:t>測定可能）</a:t>
          </a:r>
        </a:p>
      </dsp:txBody>
      <dsp:txXfrm rot="10800000">
        <a:off x="2138706" y="1000587"/>
        <a:ext cx="6770316" cy="769848"/>
      </dsp:txXfrm>
    </dsp:sp>
    <dsp:sp modelId="{01257979-A65C-4693-874D-23B64B2F8DB8}">
      <dsp:nvSpPr>
        <dsp:cNvPr id="0" name=""/>
        <dsp:cNvSpPr/>
      </dsp:nvSpPr>
      <dsp:spPr>
        <a:xfrm>
          <a:off x="1561320" y="1000587"/>
          <a:ext cx="769848" cy="769848"/>
        </a:xfrm>
        <a:prstGeom prst="ellipse">
          <a:avLst/>
        </a:prstGeom>
        <a:blipFill>
          <a:blip xmlns:r="http://schemas.openxmlformats.org/officeDocument/2006/relationships" r:embed="rId2"/>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CFBDA-A617-43CF-A412-514DEAB4CE03}">
      <dsp:nvSpPr>
        <dsp:cNvPr id="0" name=""/>
        <dsp:cNvSpPr/>
      </dsp:nvSpPr>
      <dsp:spPr>
        <a:xfrm rot="10800000">
          <a:off x="1946244" y="2000242"/>
          <a:ext cx="6962778" cy="769848"/>
        </a:xfrm>
        <a:prstGeom prst="homePlate">
          <a:avLst/>
        </a:prstGeom>
        <a:solidFill>
          <a:schemeClr val="accent5">
            <a:shade val="80000"/>
            <a:hueOff val="-174052"/>
            <a:satOff val="-31693"/>
            <a:lumOff val="226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482" tIns="129540" rIns="241808" bIns="129540" numCol="1" spcCol="1270" anchor="ctr" anchorCtr="0">
          <a:noAutofit/>
        </a:bodyPr>
        <a:lstStyle/>
        <a:p>
          <a:pPr marL="0" lvl="0" indent="0" algn="l" defTabSz="1511300">
            <a:lnSpc>
              <a:spcPct val="90000"/>
            </a:lnSpc>
            <a:spcBef>
              <a:spcPct val="0"/>
            </a:spcBef>
            <a:spcAft>
              <a:spcPct val="35000"/>
            </a:spcAft>
            <a:buFont typeface="Arial" panose="020B0604020202020204" pitchFamily="34" charset="0"/>
            <a:buNone/>
          </a:pPr>
          <a:r>
            <a:rPr lang="en-US" sz="3400" b="1" i="0" kern="1200"/>
            <a:t>A</a:t>
          </a:r>
          <a:r>
            <a:rPr lang="en-US" sz="3400" b="0" i="0" kern="1200"/>
            <a:t>chievable（</a:t>
          </a:r>
          <a:r>
            <a:rPr lang="ja-JP" altLang="en-US" sz="3400" b="0" i="0" kern="1200"/>
            <a:t>達成可能）</a:t>
          </a:r>
        </a:p>
      </dsp:txBody>
      <dsp:txXfrm rot="10800000">
        <a:off x="2138706" y="2000242"/>
        <a:ext cx="6770316" cy="769848"/>
      </dsp:txXfrm>
    </dsp:sp>
    <dsp:sp modelId="{B6F9F4BD-4EB9-45E4-8DF2-C6536572C145}">
      <dsp:nvSpPr>
        <dsp:cNvPr id="0" name=""/>
        <dsp:cNvSpPr/>
      </dsp:nvSpPr>
      <dsp:spPr>
        <a:xfrm>
          <a:off x="1561320" y="2000242"/>
          <a:ext cx="769848" cy="7698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3E4EF9-45DE-4E63-9333-D42D03D301D4}">
      <dsp:nvSpPr>
        <dsp:cNvPr id="0" name=""/>
        <dsp:cNvSpPr/>
      </dsp:nvSpPr>
      <dsp:spPr>
        <a:xfrm rot="10800000">
          <a:off x="1946244" y="2999896"/>
          <a:ext cx="6962778" cy="769848"/>
        </a:xfrm>
        <a:prstGeom prst="homePlate">
          <a:avLst/>
        </a:prstGeom>
        <a:solidFill>
          <a:schemeClr val="accent5">
            <a:shade val="80000"/>
            <a:hueOff val="-261078"/>
            <a:satOff val="-47539"/>
            <a:lumOff val="33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482" tIns="129540" rIns="241808" bIns="129540" numCol="1" spcCol="1270" anchor="ctr" anchorCtr="0">
          <a:noAutofit/>
        </a:bodyPr>
        <a:lstStyle/>
        <a:p>
          <a:pPr marL="0" lvl="0" indent="0" algn="l" defTabSz="1511300">
            <a:lnSpc>
              <a:spcPct val="90000"/>
            </a:lnSpc>
            <a:spcBef>
              <a:spcPct val="0"/>
            </a:spcBef>
            <a:spcAft>
              <a:spcPct val="35000"/>
            </a:spcAft>
            <a:buFont typeface="Arial" panose="020B0604020202020204" pitchFamily="34" charset="0"/>
            <a:buNone/>
          </a:pPr>
          <a:r>
            <a:rPr lang="en-US" sz="3400" b="1" i="0" kern="1200"/>
            <a:t>R</a:t>
          </a:r>
          <a:r>
            <a:rPr lang="en-US" sz="3400" b="0" i="0" kern="1200"/>
            <a:t>elated（</a:t>
          </a:r>
          <a:r>
            <a:rPr lang="ja-JP" altLang="en-US" sz="3400" b="0" i="0" kern="1200"/>
            <a:t>上位目標に紐づく）</a:t>
          </a:r>
        </a:p>
      </dsp:txBody>
      <dsp:txXfrm rot="10800000">
        <a:off x="2138706" y="2999896"/>
        <a:ext cx="6770316" cy="769848"/>
      </dsp:txXfrm>
    </dsp:sp>
    <dsp:sp modelId="{49CF9C56-50D4-4EAC-AC6C-36BA4EF198CB}">
      <dsp:nvSpPr>
        <dsp:cNvPr id="0" name=""/>
        <dsp:cNvSpPr/>
      </dsp:nvSpPr>
      <dsp:spPr>
        <a:xfrm>
          <a:off x="1561320" y="2999896"/>
          <a:ext cx="769848" cy="76984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08DAAA-9F30-49F7-82F6-51E637D52F6C}">
      <dsp:nvSpPr>
        <dsp:cNvPr id="0" name=""/>
        <dsp:cNvSpPr/>
      </dsp:nvSpPr>
      <dsp:spPr>
        <a:xfrm rot="10800000">
          <a:off x="1946244" y="3999551"/>
          <a:ext cx="6962778" cy="769848"/>
        </a:xfrm>
        <a:prstGeom prst="homePlate">
          <a:avLst/>
        </a:prstGeom>
        <a:solidFill>
          <a:schemeClr val="accent5">
            <a:shade val="80000"/>
            <a:hueOff val="-348105"/>
            <a:satOff val="-63386"/>
            <a:lumOff val="452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482" tIns="129540" rIns="241808" bIns="129540" numCol="1" spcCol="1270" anchor="ctr" anchorCtr="0">
          <a:noAutofit/>
        </a:bodyPr>
        <a:lstStyle/>
        <a:p>
          <a:pPr marL="0" lvl="0" indent="0" algn="l" defTabSz="1511300">
            <a:lnSpc>
              <a:spcPct val="90000"/>
            </a:lnSpc>
            <a:spcBef>
              <a:spcPct val="0"/>
            </a:spcBef>
            <a:spcAft>
              <a:spcPct val="35000"/>
            </a:spcAft>
            <a:buFont typeface="Arial" panose="020B0604020202020204" pitchFamily="34" charset="0"/>
            <a:buNone/>
          </a:pPr>
          <a:r>
            <a:rPr lang="en-US" sz="3400" b="1" i="0" kern="1200" dirty="0" err="1"/>
            <a:t>T</a:t>
          </a:r>
          <a:r>
            <a:rPr lang="en-US" sz="3400" b="0" i="0" kern="1200" dirty="0" err="1"/>
            <a:t>ime－bound</a:t>
          </a:r>
          <a:r>
            <a:rPr lang="en-US" sz="3400" b="0" i="0" kern="1200" dirty="0"/>
            <a:t>（</a:t>
          </a:r>
          <a:r>
            <a:rPr lang="ja-JP" altLang="en-US" sz="3400" b="0" i="0" kern="1200" dirty="0"/>
            <a:t>明確な期限）</a:t>
          </a:r>
        </a:p>
      </dsp:txBody>
      <dsp:txXfrm rot="10800000">
        <a:off x="2138706" y="3999551"/>
        <a:ext cx="6770316" cy="769848"/>
      </dsp:txXfrm>
    </dsp:sp>
    <dsp:sp modelId="{924AE998-AED6-4163-90E2-59D8938B494E}">
      <dsp:nvSpPr>
        <dsp:cNvPr id="0" name=""/>
        <dsp:cNvSpPr/>
      </dsp:nvSpPr>
      <dsp:spPr>
        <a:xfrm>
          <a:off x="1561320" y="3999551"/>
          <a:ext cx="769848" cy="76984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99E9C-A4F5-4A68-B356-0C1DB77A385C}">
      <dsp:nvSpPr>
        <dsp:cNvPr id="0" name=""/>
        <dsp:cNvSpPr/>
      </dsp:nvSpPr>
      <dsp:spPr>
        <a:xfrm>
          <a:off x="451048" y="1304"/>
          <a:ext cx="3440906" cy="2064543"/>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ja-JP" altLang="en-US" sz="2800" b="0" i="0" kern="1200" dirty="0"/>
            <a:t>自社のミッション・ビジョン・バリューの理解</a:t>
          </a:r>
          <a:endParaRPr kumimoji="1" lang="ja-JP" altLang="en-US" sz="2800" kern="1200" dirty="0"/>
        </a:p>
      </dsp:txBody>
      <dsp:txXfrm>
        <a:off x="451048" y="1304"/>
        <a:ext cx="3440906" cy="2064543"/>
      </dsp:txXfrm>
    </dsp:sp>
    <dsp:sp modelId="{A9B74E6F-F789-49F9-A9C9-BC7435795848}">
      <dsp:nvSpPr>
        <dsp:cNvPr id="0" name=""/>
        <dsp:cNvSpPr/>
      </dsp:nvSpPr>
      <dsp:spPr>
        <a:xfrm>
          <a:off x="4236045" y="1304"/>
          <a:ext cx="3440906" cy="2064543"/>
        </a:xfrm>
        <a:prstGeom prst="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ja-JP" altLang="en-US" sz="4800" b="0" i="0" kern="1200" dirty="0"/>
            <a:t>現状分析</a:t>
          </a:r>
          <a:endParaRPr kumimoji="1" lang="ja-JP" altLang="en-US" sz="4800" kern="1200" dirty="0"/>
        </a:p>
      </dsp:txBody>
      <dsp:txXfrm>
        <a:off x="4236045" y="1304"/>
        <a:ext cx="3440906" cy="2064543"/>
      </dsp:txXfrm>
    </dsp:sp>
    <dsp:sp modelId="{66DF9170-7BC0-4E03-98BB-FBF0BC3FDFA5}">
      <dsp:nvSpPr>
        <dsp:cNvPr id="0" name=""/>
        <dsp:cNvSpPr/>
      </dsp:nvSpPr>
      <dsp:spPr>
        <a:xfrm>
          <a:off x="451048" y="2409939"/>
          <a:ext cx="3440906" cy="2064543"/>
        </a:xfrm>
        <a:prstGeom prst="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ja-JP" altLang="en-US" sz="4800" b="0" i="0" kern="1200" dirty="0"/>
            <a:t>意思決定の不可逆性</a:t>
          </a:r>
          <a:endParaRPr kumimoji="1" lang="ja-JP" altLang="en-US" sz="4800" kern="1200" dirty="0"/>
        </a:p>
      </dsp:txBody>
      <dsp:txXfrm>
        <a:off x="451048" y="2409939"/>
        <a:ext cx="3440906" cy="2064543"/>
      </dsp:txXfrm>
    </dsp:sp>
    <dsp:sp modelId="{04539D07-7344-4C3E-9794-0A2E6B1E6503}">
      <dsp:nvSpPr>
        <dsp:cNvPr id="0" name=""/>
        <dsp:cNvSpPr/>
      </dsp:nvSpPr>
      <dsp:spPr>
        <a:xfrm>
          <a:off x="4236045" y="2409939"/>
          <a:ext cx="3440906" cy="2064543"/>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ja-JP" altLang="en-US" sz="4000" b="0" i="0" kern="1200" dirty="0"/>
            <a:t>選択のリスク</a:t>
          </a:r>
          <a:endParaRPr kumimoji="1" lang="ja-JP" altLang="en-US" sz="4000" kern="1200" dirty="0"/>
        </a:p>
      </dsp:txBody>
      <dsp:txXfrm>
        <a:off x="4236045" y="2409939"/>
        <a:ext cx="3440906" cy="20645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658323-011C-4123-9142-56373C3E2704}" type="datetime4">
              <a:rPr lang="ja-JP" altLang="en-US" smtClean="0">
                <a:latin typeface="Meiryo UI" panose="020B0604030504040204" pitchFamily="50" charset="-128"/>
                <a:ea typeface="Meiryo UI" panose="020B0604030504040204" pitchFamily="50" charset="-128"/>
              </a:rPr>
              <a:t>2023年8月23日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4C4C04C6-9ED8-4C27-9783-51E2E4202DE7}" type="datetime4">
              <a:rPr lang="ja-JP" altLang="en-US" noProof="0" smtClean="0"/>
              <a:t>2023年8月23日</a:t>
            </a:fld>
            <a:endParaRPr lang="ja-JP" altLang="en-US" noProof="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8530193B-564F-4854-8A52-728F3FB19C85}" type="slidenum">
              <a:rPr lang="en-US" altLang="ja-JP" noProof="0" smtClean="0"/>
              <a:pPr/>
              <a:t>‹#›</a:t>
            </a:fld>
            <a:endParaRPr lang="ja-JP" alt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r-doctor.com/news/management/management-skill/management_24portableskills-3themes-4?content=management_24portableskills-3themes-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30193B-564F-4854-8A52-728F3FB19C85}" type="slidenum">
              <a:rPr lang="en-US" altLang="ja-JP" smtClean="0"/>
              <a:pPr/>
              <a:t>1</a:t>
            </a:fld>
            <a:endParaRPr lang="ja-JP" altLang="en-US" dirty="0"/>
          </a:p>
        </p:txBody>
      </p:sp>
    </p:spTree>
    <p:extLst>
      <p:ext uri="{BB962C8B-B14F-4D97-AF65-F5344CB8AC3E}">
        <p14:creationId xmlns:p14="http://schemas.microsoft.com/office/powerpoint/2010/main" val="293350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latinLnBrk="1"/>
            <a:r>
              <a:rPr lang="ja-JP" altLang="en-US" b="0" i="0" dirty="0">
                <a:solidFill>
                  <a:srgbClr val="3A3A3A"/>
                </a:solidFill>
                <a:effectLst/>
                <a:latin typeface="Arial" panose="020B0604020202020204" pitchFamily="34" charset="0"/>
              </a:rPr>
              <a:t>決断力とは、正解がわからないなかで、迅速に意思決定していったり、また、</a:t>
            </a:r>
            <a:r>
              <a:rPr lang="ja-JP" altLang="en-US" b="1" i="0" dirty="0">
                <a:solidFill>
                  <a:srgbClr val="3A3A3A"/>
                </a:solidFill>
                <a:effectLst/>
                <a:latin typeface="inherit"/>
              </a:rPr>
              <a:t>“いま意思決定しない”ことを決めたり</a:t>
            </a:r>
            <a:r>
              <a:rPr lang="ja-JP" altLang="en-US" b="0" i="0" dirty="0">
                <a:solidFill>
                  <a:srgbClr val="3A3A3A"/>
                </a:solidFill>
                <a:effectLst/>
                <a:latin typeface="Arial" panose="020B0604020202020204" pitchFamily="34" charset="0"/>
              </a:rPr>
              <a:t>するスキルです。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決断するうえでは、自社のミッション・ビジョン・バリューの理解、現状分析、また意思決定の不可逆性や選択のリスクを見極めることなどが求められます。</a:t>
            </a:r>
          </a:p>
          <a:p>
            <a:br>
              <a:rPr lang="ja-JP" altLang="en-US" b="0" i="0" u="sng" dirty="0">
                <a:solidFill>
                  <a:srgbClr val="3EB6DE"/>
                </a:solidFill>
                <a:effectLst/>
                <a:latin typeface="Arial" panose="020B0604020202020204" pitchFamily="34" charset="0"/>
                <a:hlinkClick r:id="rId3"/>
              </a:rPr>
            </a:br>
            <a:endParaRPr lang="ja-JP" altLang="en-US" b="0" i="0" dirty="0">
              <a:solidFill>
                <a:srgbClr val="3A3A3A"/>
              </a:solidFill>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10</a:t>
            </a:fld>
            <a:endParaRPr lang="ja-JP" altLang="en-US" noProof="0" dirty="0"/>
          </a:p>
        </p:txBody>
      </p:sp>
    </p:spTree>
    <p:extLst>
      <p:ext uri="{BB962C8B-B14F-4D97-AF65-F5344CB8AC3E}">
        <p14:creationId xmlns:p14="http://schemas.microsoft.com/office/powerpoint/2010/main" val="985816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latinLnBrk="1"/>
            <a:r>
              <a:rPr lang="ja-JP" altLang="en-US" b="0" i="0" dirty="0">
                <a:solidFill>
                  <a:srgbClr val="3A3A3A"/>
                </a:solidFill>
                <a:effectLst/>
                <a:latin typeface="Arial" panose="020B0604020202020204" pitchFamily="34" charset="0"/>
              </a:rPr>
              <a:t>コンセプチュアルスキルは、上級管理職になっていくと求められるウェイトが高まっていくスキルです。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管理職としての担当組織が大きくなり、領域が広がっていくと、事業戦略や事業計画の立案など、</a:t>
            </a:r>
            <a:r>
              <a:rPr lang="ja-JP" altLang="en-US" b="0" i="0" dirty="0">
                <a:solidFill>
                  <a:srgbClr val="3A3A3A"/>
                </a:solidFill>
                <a:effectLst/>
                <a:latin typeface="inherit"/>
              </a:rPr>
              <a:t>複雑な事象を概念化して本質を見極めるコンセプチュアルスキルが求められる</a:t>
            </a:r>
            <a:r>
              <a:rPr lang="ja-JP" altLang="en-US" b="0" i="0" dirty="0">
                <a:solidFill>
                  <a:srgbClr val="3A3A3A"/>
                </a:solidFill>
                <a:effectLst/>
                <a:latin typeface="Arial" panose="020B0604020202020204" pitchFamily="34" charset="0"/>
              </a:rPr>
              <a:t>わけです。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コンセプチュアルスキルは、ミッションやビジョンを扱う能力でもあります。</a:t>
            </a:r>
            <a:br>
              <a:rPr lang="ja-JP" altLang="en-US" b="0" i="0" dirty="0">
                <a:solidFill>
                  <a:srgbClr val="3A3A3A"/>
                </a:solidFill>
                <a:effectLst/>
                <a:latin typeface="Arial" panose="020B0604020202020204" pitchFamily="34" charset="0"/>
              </a:rPr>
            </a:br>
            <a:r>
              <a:rPr lang="ja-JP" altLang="en-US" b="0" i="0" dirty="0">
                <a:solidFill>
                  <a:srgbClr val="3A3A3A"/>
                </a:solidFill>
                <a:effectLst/>
                <a:latin typeface="Arial" panose="020B0604020202020204" pitchFamily="34" charset="0"/>
              </a:rPr>
              <a:t>管理職としての領域が広がると、実務的なマネジメントは中級や下級の管理職に任せて、ミッションやビジョンなどでメンバーを鼓舞していくことが求められることになります。</a:t>
            </a:r>
            <a:endParaRPr lang="en-US" altLang="ja-JP" b="0" i="0" dirty="0">
              <a:solidFill>
                <a:srgbClr val="3A3A3A"/>
              </a:solidFill>
              <a:effectLst/>
              <a:latin typeface="Arial" panose="020B0604020202020204" pitchFamily="34" charset="0"/>
            </a:endParaRPr>
          </a:p>
          <a:p>
            <a:pPr algn="l" fontAlgn="base" latinLnBrk="1"/>
            <a:endParaRPr lang="en-US" altLang="ja-JP" b="0" i="0" dirty="0">
              <a:solidFill>
                <a:srgbClr val="3A3A3A"/>
              </a:solidFill>
              <a:effectLst/>
              <a:latin typeface="Arial" panose="020B0604020202020204" pitchFamily="34" charset="0"/>
            </a:endParaRPr>
          </a:p>
          <a:p>
            <a:pPr algn="l" fontAlgn="base" latinLnBrk="1"/>
            <a:r>
              <a:rPr lang="en-US" altLang="ja-JP" b="0" i="0" dirty="0">
                <a:solidFill>
                  <a:srgbClr val="3A3A3A"/>
                </a:solidFill>
                <a:effectLst/>
                <a:latin typeface="Arial" panose="020B0604020202020204" pitchFamily="34" charset="0"/>
              </a:rPr>
              <a:t>10</a:t>
            </a:r>
            <a:r>
              <a:rPr lang="ja-JP" altLang="en-US" b="0" i="0" dirty="0">
                <a:solidFill>
                  <a:srgbClr val="3A3A3A"/>
                </a:solidFill>
                <a:effectLst/>
                <a:latin typeface="Arial" panose="020B0604020202020204" pitchFamily="34" charset="0"/>
              </a:rPr>
              <a:t>の要素の簡単な解説はこちらのページに。</a:t>
            </a:r>
            <a:endParaRPr lang="en-US" altLang="ja-JP" b="0" i="0" dirty="0">
              <a:solidFill>
                <a:srgbClr val="3A3A3A"/>
              </a:solidFill>
              <a:effectLst/>
              <a:latin typeface="Arial" panose="020B0604020202020204" pitchFamily="34" charset="0"/>
            </a:endParaRPr>
          </a:p>
          <a:p>
            <a:pPr algn="l" fontAlgn="base" latinLnBrk="1"/>
            <a:r>
              <a:rPr lang="en-US" altLang="ja-JP" b="0" i="0" dirty="0">
                <a:solidFill>
                  <a:srgbClr val="3A3A3A"/>
                </a:solidFill>
                <a:effectLst/>
                <a:latin typeface="Arial" panose="020B0604020202020204" pitchFamily="34" charset="0"/>
              </a:rPr>
              <a:t>https://www.hr-doctor.com/news/management/management-skill/management_system-thinking_integrate-business-5</a:t>
            </a:r>
            <a:endParaRPr lang="ja-JP" altLang="en-US" b="0" i="0" dirty="0">
              <a:solidFill>
                <a:srgbClr val="3A3A3A"/>
              </a:solidFill>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11</a:t>
            </a:fld>
            <a:endParaRPr lang="ja-JP" altLang="en-US" noProof="0" dirty="0"/>
          </a:p>
        </p:txBody>
      </p:sp>
    </p:spTree>
    <p:extLst>
      <p:ext uri="{BB962C8B-B14F-4D97-AF65-F5344CB8AC3E}">
        <p14:creationId xmlns:p14="http://schemas.microsoft.com/office/powerpoint/2010/main" val="1379017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30193B-564F-4854-8A52-728F3FB19C85}" type="slidenum">
              <a:rPr lang="en-US" altLang="ja-JP" smtClean="0"/>
              <a:pPr/>
              <a:t>12</a:t>
            </a:fld>
            <a:endParaRPr lang="ja-JP" altLang="en-US" dirty="0"/>
          </a:p>
        </p:txBody>
      </p:sp>
    </p:spTree>
    <p:extLst>
      <p:ext uri="{BB962C8B-B14F-4D97-AF65-F5344CB8AC3E}">
        <p14:creationId xmlns:p14="http://schemas.microsoft.com/office/powerpoint/2010/main" val="827619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latinLnBrk="1"/>
            <a:r>
              <a:rPr lang="ja-JP" altLang="en-US" b="0" i="0" dirty="0">
                <a:solidFill>
                  <a:srgbClr val="3A3A3A"/>
                </a:solidFill>
                <a:effectLst/>
                <a:latin typeface="Arial" panose="020B0604020202020204" pitchFamily="34" charset="0"/>
              </a:rPr>
              <a:t>管理職に求められる最大の責任は「組織の成果をあげる」ことです。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管理職にも、プレイングを得意とする、人のマネジメントを得意とする、コト（物事やタスク）のマネジメントを得意とするなど、人によって強みや弱みがあります。管理職としても“自分の強みを生かすこと”が重要である点は、プレイヤー層などと変わりません。</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一方で、</a:t>
            </a:r>
            <a:r>
              <a:rPr lang="ja-JP" altLang="en-US" b="1" i="0" dirty="0">
                <a:solidFill>
                  <a:srgbClr val="3A3A3A"/>
                </a:solidFill>
                <a:effectLst/>
                <a:latin typeface="inherit"/>
              </a:rPr>
              <a:t>「組織の成果をあげることが管理職の責任である」という軸だけは、絶対にブレてはいけません</a:t>
            </a:r>
            <a:r>
              <a:rPr lang="ja-JP" altLang="en-US" b="0" i="0" dirty="0">
                <a:solidFill>
                  <a:srgbClr val="3A3A3A"/>
                </a:solidFill>
                <a:effectLst/>
                <a:latin typeface="Arial" panose="020B0604020202020204" pitchFamily="34" charset="0"/>
              </a:rPr>
              <a:t>。</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組織の成果を上げるうえでは、目標設定や計画立案、タスク管理といったことが必要になるでしょう。</a:t>
            </a:r>
            <a:endParaRPr lang="en-US" altLang="ja-JP" b="0" i="0" dirty="0">
              <a:solidFill>
                <a:srgbClr val="3A3A3A"/>
              </a:solidFill>
              <a:effectLst/>
              <a:latin typeface="Arial" panose="020B0604020202020204" pitchFamily="34" charset="0"/>
            </a:endParaRPr>
          </a:p>
          <a:p>
            <a:pPr algn="l" fontAlgn="base" latinLnBrk="1"/>
            <a:endParaRPr lang="en-US" altLang="ja-JP" b="0" i="0" dirty="0">
              <a:solidFill>
                <a:srgbClr val="3A3A3A"/>
              </a:solidFill>
              <a:effectLst/>
              <a:latin typeface="Arial" panose="020B0604020202020204" pitchFamily="34" charset="0"/>
            </a:endParaRPr>
          </a:p>
          <a:p>
            <a:pPr algn="l" fontAlgn="base" latinLnBrk="1"/>
            <a:r>
              <a:rPr lang="ja-JP" altLang="en-US" b="0" i="0" dirty="0">
                <a:solidFill>
                  <a:srgbClr val="3A3A3A"/>
                </a:solidFill>
                <a:effectLst/>
                <a:latin typeface="Arial" panose="020B0604020202020204" pitchFamily="34" charset="0"/>
              </a:rPr>
              <a:t>また、各メンバーが最大限のパフォーマンスを発揮できるように、働きやすい組織・環境になっているかどうかをチェックし、必要に応じて改善・整備する姿勢が必要となります。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メンバーが協働・共創し相乗効果（シナジー）を生み出すには、チームメンバーの相互理解を促し、士気が高まる人間関係かどうかにも気を配ることも大切です。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現在のリソース（ヒト・モノ・カネ）で成果が出ない可能性があるときには、経営陣や他部署の管理職に相談・交渉することも必要になるでしょう。</a:t>
            </a:r>
          </a:p>
          <a:p>
            <a:pPr algn="l" fontAlgn="base" latinLnBrk="1"/>
            <a:endParaRPr lang="ja-JP" altLang="en-US" b="0" i="0" dirty="0">
              <a:solidFill>
                <a:srgbClr val="3A3A3A"/>
              </a:solidFill>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13</a:t>
            </a:fld>
            <a:endParaRPr lang="ja-JP" altLang="en-US" noProof="0" dirty="0"/>
          </a:p>
        </p:txBody>
      </p:sp>
    </p:spTree>
    <p:extLst>
      <p:ext uri="{BB962C8B-B14F-4D97-AF65-F5344CB8AC3E}">
        <p14:creationId xmlns:p14="http://schemas.microsoft.com/office/powerpoint/2010/main" val="2213448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latinLnBrk="1"/>
            <a:r>
              <a:rPr lang="ja-JP" altLang="en-US" b="0" i="0" dirty="0">
                <a:solidFill>
                  <a:srgbClr val="3A3A3A"/>
                </a:solidFill>
                <a:effectLst/>
                <a:latin typeface="Arial" panose="020B0604020202020204" pitchFamily="34" charset="0"/>
              </a:rPr>
              <a:t>メンバーの育成は、マネジメントにおける重要課題です。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“経営の神様”と呼ばれた松下電機（現在の</a:t>
            </a:r>
            <a:r>
              <a:rPr lang="en-US" altLang="ja-JP" b="0" i="0" dirty="0">
                <a:solidFill>
                  <a:srgbClr val="3A3A3A"/>
                </a:solidFill>
                <a:effectLst/>
                <a:latin typeface="Arial" panose="020B0604020202020204" pitchFamily="34" charset="0"/>
              </a:rPr>
              <a:t>Panasonic</a:t>
            </a:r>
            <a:r>
              <a:rPr lang="ja-JP" altLang="en-US" b="0" i="0" dirty="0">
                <a:solidFill>
                  <a:srgbClr val="3A3A3A"/>
                </a:solidFill>
                <a:effectLst/>
                <a:latin typeface="Arial" panose="020B0604020202020204" pitchFamily="34" charset="0"/>
              </a:rPr>
              <a:t>）の創業者 松下幸之助氏は「ものをつくる前に、人をつくる」と語っています。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中長期的に組織が成果をあげ続けるには、構成メンバーの成長が不可欠です。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そして、</a:t>
            </a:r>
            <a:r>
              <a:rPr lang="ja-JP" altLang="en-US" b="1" i="0" dirty="0">
                <a:solidFill>
                  <a:srgbClr val="3A3A3A"/>
                </a:solidFill>
                <a:effectLst/>
                <a:latin typeface="inherit"/>
              </a:rPr>
              <a:t>メンバーの成長を現場で担うのも、管理職の大切な仕事</a:t>
            </a:r>
            <a:r>
              <a:rPr lang="ja-JP" altLang="en-US" b="0" i="0" dirty="0">
                <a:solidFill>
                  <a:srgbClr val="3A3A3A"/>
                </a:solidFill>
                <a:effectLst/>
                <a:latin typeface="Arial" panose="020B0604020202020204" pitchFamily="34" charset="0"/>
              </a:rPr>
              <a:t>になります。</a:t>
            </a:r>
          </a:p>
          <a:p>
            <a:pPr algn="l" fontAlgn="base" latinLnBrk="1"/>
            <a:br>
              <a:rPr lang="ja-JP" altLang="en-US" dirty="0"/>
            </a:br>
            <a:r>
              <a:rPr lang="ja-JP" altLang="en-US" b="0" i="0" dirty="0">
                <a:solidFill>
                  <a:srgbClr val="3A3A3A"/>
                </a:solidFill>
                <a:effectLst/>
                <a:latin typeface="Arial" panose="020B0604020202020204" pitchFamily="34" charset="0"/>
              </a:rPr>
              <a:t>なお、成果を上げると同時にメンバーを育てることで、自分自身が次のステップに進めるという側面もあります。また、自社を選んでくれたメンバーのキャリアに対する責任感も、信頼関係をつくるうえでは大切になるでしょう。</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“人”をつくり育てるうえでは、相手を信頼し権限委譲などをする勇気が必要です。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また、</a:t>
            </a:r>
            <a:r>
              <a:rPr lang="en-US" altLang="ja-JP" b="0" i="0" dirty="0">
                <a:solidFill>
                  <a:srgbClr val="3A3A3A"/>
                </a:solidFill>
                <a:effectLst/>
                <a:latin typeface="Arial" panose="020B0604020202020204" pitchFamily="34" charset="0"/>
              </a:rPr>
              <a:t>Z</a:t>
            </a:r>
            <a:r>
              <a:rPr lang="ja-JP" altLang="en-US" b="0" i="0" dirty="0">
                <a:solidFill>
                  <a:srgbClr val="3A3A3A"/>
                </a:solidFill>
                <a:effectLst/>
                <a:latin typeface="Arial" panose="020B0604020202020204" pitchFamily="34" charset="0"/>
              </a:rPr>
              <a:t>世代などの多様な価値観を持つメンバーが増えるなかで、それぞれの考え方を受け入れ、強みを活かす方向で業務分担することなども求められるでしょう。</a:t>
            </a:r>
          </a:p>
          <a:p>
            <a:endParaRPr lang="ja-JP" altLang="en-US" b="0" i="0" dirty="0">
              <a:solidFill>
                <a:srgbClr val="3A3A3A"/>
              </a:solidFill>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14</a:t>
            </a:fld>
            <a:endParaRPr lang="ja-JP" altLang="en-US" noProof="0" dirty="0"/>
          </a:p>
        </p:txBody>
      </p:sp>
    </p:spTree>
    <p:extLst>
      <p:ext uri="{BB962C8B-B14F-4D97-AF65-F5344CB8AC3E}">
        <p14:creationId xmlns:p14="http://schemas.microsoft.com/office/powerpoint/2010/main" val="369778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30193B-564F-4854-8A52-728F3FB19C85}" type="slidenum">
              <a:rPr lang="en-US" altLang="ja-JP" smtClean="0"/>
              <a:pPr/>
              <a:t>15</a:t>
            </a:fld>
            <a:endParaRPr lang="ja-JP" altLang="en-US" dirty="0"/>
          </a:p>
        </p:txBody>
      </p:sp>
    </p:spTree>
    <p:extLst>
      <p:ext uri="{BB962C8B-B14F-4D97-AF65-F5344CB8AC3E}">
        <p14:creationId xmlns:p14="http://schemas.microsoft.com/office/powerpoint/2010/main" val="403043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latinLnBrk="1"/>
            <a:r>
              <a:rPr lang="ja-JP" altLang="en-US" sz="1200" b="0" i="0" dirty="0">
                <a:solidFill>
                  <a:srgbClr val="3A3A3A"/>
                </a:solidFill>
                <a:effectLst/>
                <a:latin typeface="Arial" panose="020B0604020202020204" pitchFamily="34" charset="0"/>
              </a:rPr>
              <a:t>管理職は、</a:t>
            </a:r>
            <a:r>
              <a:rPr lang="ja-JP" altLang="en-US" sz="1200" b="1" i="0" dirty="0">
                <a:solidFill>
                  <a:srgbClr val="3A3A3A"/>
                </a:solidFill>
                <a:effectLst/>
                <a:latin typeface="inherit"/>
              </a:rPr>
              <a:t>一定規模のチームや組織をマネジメントして、事業方針や計画を実行していくポジション</a:t>
            </a:r>
            <a:r>
              <a:rPr lang="ja-JP" altLang="en-US" sz="1200" b="0" i="0" dirty="0">
                <a:solidFill>
                  <a:srgbClr val="3A3A3A"/>
                </a:solidFill>
                <a:effectLst/>
                <a:latin typeface="Arial" panose="020B0604020202020204" pitchFamily="34" charset="0"/>
              </a:rPr>
              <a:t>です。</a:t>
            </a:r>
          </a:p>
          <a:p>
            <a:pPr algn="l" fontAlgn="base" latinLnBrk="1"/>
            <a:r>
              <a:rPr lang="ja-JP" altLang="en-US" sz="1200" b="0" i="0" dirty="0">
                <a:solidFill>
                  <a:srgbClr val="3A3A3A"/>
                </a:solidFill>
                <a:effectLst/>
                <a:latin typeface="Arial" panose="020B0604020202020204" pitchFamily="34" charset="0"/>
              </a:rPr>
              <a:t> </a:t>
            </a:r>
          </a:p>
          <a:p>
            <a:pPr algn="l" fontAlgn="base" latinLnBrk="1"/>
            <a:r>
              <a:rPr lang="ja-JP" altLang="en-US" sz="1200" b="0" i="0" dirty="0">
                <a:solidFill>
                  <a:srgbClr val="3A3A3A"/>
                </a:solidFill>
                <a:effectLst/>
                <a:latin typeface="Arial" panose="020B0604020202020204" pitchFamily="34" charset="0"/>
              </a:rPr>
              <a:t>なお、組織における管理職は、大まかには以下の</a:t>
            </a:r>
            <a:r>
              <a:rPr lang="en-US" altLang="ja-JP" sz="1200" b="0" i="0" dirty="0">
                <a:solidFill>
                  <a:srgbClr val="3A3A3A"/>
                </a:solidFill>
                <a:effectLst/>
                <a:latin typeface="Arial" panose="020B0604020202020204" pitchFamily="34" charset="0"/>
              </a:rPr>
              <a:t>3</a:t>
            </a:r>
            <a:r>
              <a:rPr lang="ja-JP" altLang="en-US" sz="1200" b="0" i="0" dirty="0">
                <a:solidFill>
                  <a:srgbClr val="3A3A3A"/>
                </a:solidFill>
                <a:effectLst/>
                <a:latin typeface="Arial" panose="020B0604020202020204" pitchFamily="34" charset="0"/>
              </a:rPr>
              <a:t>区分に分けられます。</a:t>
            </a:r>
          </a:p>
          <a:p>
            <a:endParaRPr kumimoji="1" lang="ja-JP" altLang="en-US" sz="1200" dirty="0"/>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2</a:t>
            </a:fld>
            <a:endParaRPr lang="ja-JP" altLang="en-US" noProof="0" dirty="0"/>
          </a:p>
        </p:txBody>
      </p:sp>
    </p:spTree>
    <p:extLst>
      <p:ext uri="{BB962C8B-B14F-4D97-AF65-F5344CB8AC3E}">
        <p14:creationId xmlns:p14="http://schemas.microsoft.com/office/powerpoint/2010/main" val="148144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latinLnBrk="1"/>
            <a:r>
              <a:rPr lang="ja-JP" altLang="en-US" b="0" i="0" dirty="0">
                <a:solidFill>
                  <a:srgbClr val="3A3A3A"/>
                </a:solidFill>
                <a:effectLst/>
                <a:latin typeface="Arial" panose="020B0604020202020204" pitchFamily="34" charset="0"/>
              </a:rPr>
              <a:t>極端なことをいえば、チームが目標達成などの素晴らしい成果を出し続けているならば、管理職自身が何もしなくても“合格”になります。</a:t>
            </a:r>
            <a:endParaRPr lang="en-US" altLang="ja-JP" b="0" i="0" dirty="0">
              <a:solidFill>
                <a:srgbClr val="3A3A3A"/>
              </a:solidFill>
              <a:effectLst/>
              <a:latin typeface="Arial" panose="020B0604020202020204" pitchFamily="34" charset="0"/>
            </a:endParaRPr>
          </a:p>
          <a:p>
            <a:pPr algn="l" fontAlgn="base" latinLnBrk="1"/>
            <a:r>
              <a:rPr lang="ja-JP" altLang="en-US" b="0" i="0" dirty="0">
                <a:solidFill>
                  <a:srgbClr val="3A3A3A"/>
                </a:solidFill>
                <a:effectLst/>
                <a:latin typeface="Arial" panose="020B0604020202020204" pitchFamily="34" charset="0"/>
              </a:rPr>
              <a:t>一方で、管理職が個人としてはずば抜けた成果を出していても、チーム（組織）として目標達成に遠い状態であれば、管理職としての責任は果たせていないことになります。</a:t>
            </a:r>
          </a:p>
          <a:p>
            <a:pPr algn="l" fontAlgn="base" latinLnBrk="1"/>
            <a:r>
              <a:rPr lang="ja-JP" altLang="en-US" b="0" i="0" dirty="0">
                <a:solidFill>
                  <a:srgbClr val="3A3A3A"/>
                </a:solidFill>
                <a:effectLst/>
                <a:latin typeface="Arial" panose="020B0604020202020204" pitchFamily="34" charset="0"/>
              </a:rPr>
              <a:t> </a:t>
            </a:r>
          </a:p>
          <a:p>
            <a:pPr algn="l" fontAlgn="base" latinLnBrk="1"/>
            <a:r>
              <a:rPr lang="ja-JP" altLang="en-US" b="0" i="0" dirty="0">
                <a:solidFill>
                  <a:srgbClr val="3A3A3A"/>
                </a:solidFill>
                <a:effectLst/>
                <a:latin typeface="Arial" panose="020B0604020202020204" pitchFamily="34" charset="0"/>
              </a:rPr>
              <a:t>チーム（組織）の成果をあげるうえでは、チーム全体の「ヒト（人）」と「コト（業務）」をマネジメントしていく必要があります。</a:t>
            </a:r>
            <a:endParaRPr lang="en-US" altLang="ja-JP" b="0" i="0" dirty="0">
              <a:solidFill>
                <a:srgbClr val="3A3A3A"/>
              </a:solidFill>
              <a:effectLst/>
              <a:latin typeface="Arial" panose="020B0604020202020204" pitchFamily="34" charset="0"/>
            </a:endParaRPr>
          </a:p>
          <a:p>
            <a:pPr algn="l" fontAlgn="base" latinLnBrk="1"/>
            <a:r>
              <a:rPr lang="ja-JP" altLang="en-US" b="0" i="0" dirty="0">
                <a:solidFill>
                  <a:srgbClr val="3A3A3A"/>
                </a:solidFill>
                <a:effectLst/>
                <a:latin typeface="Arial" panose="020B0604020202020204" pitchFamily="34" charset="0"/>
              </a:rPr>
              <a:t>また、中長期的に考えると、ヒト（人）を育成していくのも、重要な仕事の一つとなります。</a:t>
            </a:r>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3</a:t>
            </a:fld>
            <a:endParaRPr lang="ja-JP" altLang="en-US" noProof="0" dirty="0"/>
          </a:p>
        </p:txBody>
      </p:sp>
    </p:spTree>
    <p:extLst>
      <p:ext uri="{BB962C8B-B14F-4D97-AF65-F5344CB8AC3E}">
        <p14:creationId xmlns:p14="http://schemas.microsoft.com/office/powerpoint/2010/main" val="4082221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i="0" dirty="0">
                <a:solidFill>
                  <a:srgbClr val="3A3A3A"/>
                </a:solidFill>
                <a:effectLst/>
                <a:latin typeface="Arial" panose="020B0604020202020204" pitchFamily="34" charset="0"/>
              </a:rPr>
              <a:t>リーダーシップ</a:t>
            </a:r>
            <a:endParaRPr lang="en-US" altLang="ja-JP" sz="1200" b="0" i="0" dirty="0">
              <a:solidFill>
                <a:srgbClr val="3A3A3A"/>
              </a:solidFill>
              <a:effectLst/>
              <a:latin typeface="Arial" panose="020B0604020202020204" pitchFamily="34" charset="0"/>
            </a:endParaRPr>
          </a:p>
          <a:p>
            <a:r>
              <a:rPr lang="ja-JP" altLang="en-US" sz="1200" b="0" i="0" dirty="0">
                <a:solidFill>
                  <a:srgbClr val="3A3A3A"/>
                </a:solidFill>
                <a:effectLst/>
                <a:latin typeface="Arial" panose="020B0604020202020204" pitchFamily="34" charset="0"/>
              </a:rPr>
              <a:t>　チームが目指すべきビジョン・方向性を示し、メンバーを鼓舞するスキル</a:t>
            </a:r>
            <a:endParaRPr lang="en-US" altLang="ja-JP" sz="1200" b="0" i="0" dirty="0">
              <a:solidFill>
                <a:srgbClr val="3A3A3A"/>
              </a:solidFill>
              <a:effectLst/>
              <a:latin typeface="Arial" panose="020B0604020202020204" pitchFamily="34" charset="0"/>
            </a:endParaRPr>
          </a:p>
          <a:p>
            <a:r>
              <a:rPr kumimoji="1" lang="ja-JP" altLang="en-US" sz="1200" b="0" i="0" dirty="0">
                <a:solidFill>
                  <a:srgbClr val="3A3A3A"/>
                </a:solidFill>
                <a:effectLst/>
                <a:latin typeface="Arial" panose="020B0604020202020204" pitchFamily="34" charset="0"/>
              </a:rPr>
              <a:t>セルフマネジメント力</a:t>
            </a:r>
            <a:endParaRPr kumimoji="1" lang="en-US" altLang="ja-JP" sz="1200" b="0" i="0" dirty="0">
              <a:solidFill>
                <a:srgbClr val="3A3A3A"/>
              </a:solidFill>
              <a:effectLst/>
              <a:latin typeface="Arial" panose="020B0604020202020204" pitchFamily="34" charset="0"/>
            </a:endParaRPr>
          </a:p>
          <a:p>
            <a:pPr algn="l" fontAlgn="base" latinLnBrk="1">
              <a:buFont typeface="Arial" panose="020B0604020202020204" pitchFamily="34" charset="0"/>
              <a:buNone/>
            </a:pPr>
            <a:r>
              <a:rPr lang="ja-JP" altLang="en-US" sz="1200" b="0" i="0" dirty="0">
                <a:solidFill>
                  <a:srgbClr val="3A3A3A"/>
                </a:solidFill>
                <a:effectLst/>
                <a:latin typeface="Arial" panose="020B0604020202020204" pitchFamily="34" charset="0"/>
              </a:rPr>
              <a:t>　自分のパフォーマンスや感情をコントロールできている</a:t>
            </a:r>
          </a:p>
          <a:p>
            <a:pPr algn="l" fontAlgn="base" latinLnBrk="1">
              <a:buFont typeface="Arial" panose="020B0604020202020204" pitchFamily="34" charset="0"/>
              <a:buNone/>
            </a:pPr>
            <a:r>
              <a:rPr lang="ja-JP" altLang="en-US" sz="1200" b="0" i="0" dirty="0">
                <a:solidFill>
                  <a:srgbClr val="3A3A3A"/>
                </a:solidFill>
                <a:effectLst/>
                <a:latin typeface="Arial" panose="020B0604020202020204" pitchFamily="34" charset="0"/>
              </a:rPr>
              <a:t>　自分のモチベーションや集中力を高める技術を持っている</a:t>
            </a:r>
          </a:p>
          <a:p>
            <a:pPr algn="l" fontAlgn="base" latinLnBrk="1">
              <a:buFont typeface="Arial" panose="020B0604020202020204" pitchFamily="34" charset="0"/>
              <a:buNone/>
            </a:pPr>
            <a:r>
              <a:rPr lang="ja-JP" altLang="en-US" sz="1200" b="0" i="0" dirty="0">
                <a:solidFill>
                  <a:srgbClr val="3A3A3A"/>
                </a:solidFill>
                <a:effectLst/>
                <a:latin typeface="Arial" panose="020B0604020202020204" pitchFamily="34" charset="0"/>
              </a:rPr>
              <a:t>　予期せぬ課題に直面したときにも、柔軟な対応を行なえる</a:t>
            </a:r>
          </a:p>
          <a:p>
            <a:pPr algn="l" fontAlgn="base" latinLnBrk="1">
              <a:buFont typeface="Arial" panose="020B0604020202020204" pitchFamily="34" charset="0"/>
              <a:buNone/>
            </a:pPr>
            <a:r>
              <a:rPr lang="ja-JP" altLang="en-US" sz="1200" b="0" i="0" dirty="0">
                <a:solidFill>
                  <a:srgbClr val="3A3A3A"/>
                </a:solidFill>
                <a:effectLst/>
                <a:latin typeface="Arial" panose="020B0604020202020204" pitchFamily="34" charset="0"/>
              </a:rPr>
              <a:t>　タスク管理、時間管理ができている</a:t>
            </a:r>
          </a:p>
          <a:p>
            <a:r>
              <a:rPr lang="ja-JP" altLang="en-US" sz="1200" b="0" i="0" dirty="0">
                <a:solidFill>
                  <a:srgbClr val="3A3A3A"/>
                </a:solidFill>
                <a:effectLst/>
                <a:latin typeface="Arial" panose="020B0604020202020204" pitchFamily="34" charset="0"/>
              </a:rPr>
              <a:t>ロジカルシンキング</a:t>
            </a:r>
            <a:endParaRPr lang="en-US" altLang="ja-JP" sz="1200" b="0" i="0" dirty="0">
              <a:solidFill>
                <a:srgbClr val="3A3A3A"/>
              </a:solidFill>
              <a:effectLst/>
              <a:latin typeface="Arial" panose="020B0604020202020204" pitchFamily="34" charset="0"/>
            </a:endParaRPr>
          </a:p>
          <a:p>
            <a:r>
              <a:rPr lang="ja-JP" altLang="en-US" sz="1200" b="0" i="0" dirty="0">
                <a:solidFill>
                  <a:srgbClr val="3A3A3A"/>
                </a:solidFill>
                <a:effectLst/>
                <a:latin typeface="Arial" panose="020B0604020202020204" pitchFamily="34" charset="0"/>
              </a:rPr>
              <a:t>　ゴールや目標達成に向けた計画を作成する</a:t>
            </a:r>
            <a:endParaRPr lang="en-US" altLang="ja-JP" sz="1200" b="0" i="0" dirty="0">
              <a:solidFill>
                <a:srgbClr val="3A3A3A"/>
              </a:solidFill>
              <a:effectLst/>
              <a:latin typeface="Arial" panose="020B0604020202020204" pitchFamily="34" charset="0"/>
            </a:endParaRPr>
          </a:p>
          <a:p>
            <a:r>
              <a:rPr lang="ja-JP" altLang="en-US" sz="1200" b="0" i="0" dirty="0">
                <a:solidFill>
                  <a:srgbClr val="3A3A3A"/>
                </a:solidFill>
                <a:effectLst/>
                <a:latin typeface="Arial" panose="020B0604020202020204" pitchFamily="34" charset="0"/>
              </a:rPr>
              <a:t>　必要なリソースを計算する</a:t>
            </a:r>
            <a:endParaRPr lang="en-US" altLang="ja-JP" sz="1200" b="0" i="0" dirty="0">
              <a:solidFill>
                <a:srgbClr val="3A3A3A"/>
              </a:solidFill>
              <a:effectLst/>
              <a:latin typeface="Arial" panose="020B0604020202020204" pitchFamily="34" charset="0"/>
            </a:endParaRPr>
          </a:p>
          <a:p>
            <a:r>
              <a:rPr lang="ja-JP" altLang="en-US" sz="1200" b="0" i="0" dirty="0">
                <a:solidFill>
                  <a:srgbClr val="3A3A3A"/>
                </a:solidFill>
                <a:effectLst/>
                <a:latin typeface="Arial" panose="020B0604020202020204" pitchFamily="34" charset="0"/>
              </a:rPr>
              <a:t>　課題解決する</a:t>
            </a:r>
            <a:endParaRPr lang="en-US" altLang="ja-JP" sz="1200" b="0" i="0" dirty="0">
              <a:solidFill>
                <a:srgbClr val="3A3A3A"/>
              </a:solidFill>
              <a:effectLst/>
              <a:latin typeface="Arial" panose="020B0604020202020204" pitchFamily="34" charset="0"/>
            </a:endParaRPr>
          </a:p>
          <a:p>
            <a:r>
              <a:rPr lang="ja-JP" altLang="en-US" sz="1200" b="0" i="0" dirty="0">
                <a:solidFill>
                  <a:srgbClr val="3A3A3A"/>
                </a:solidFill>
                <a:effectLst/>
                <a:latin typeface="Arial" panose="020B0604020202020204" pitchFamily="34" charset="0"/>
              </a:rPr>
              <a:t>などの工程でロジカルシンキングが求められる</a:t>
            </a:r>
            <a:endParaRPr lang="en-US" altLang="ja-JP" sz="1200" b="0" i="0" dirty="0">
              <a:solidFill>
                <a:srgbClr val="3A3A3A"/>
              </a:solidFill>
              <a:effectLst/>
              <a:latin typeface="Arial" panose="020B0604020202020204" pitchFamily="34" charset="0"/>
            </a:endParaRPr>
          </a:p>
          <a:p>
            <a:endParaRPr kumimoji="1" lang="en-US" altLang="ja-JP" sz="1200" b="0" i="0" dirty="0">
              <a:solidFill>
                <a:srgbClr val="3A3A3A"/>
              </a:solidFill>
              <a:effectLst/>
              <a:latin typeface="Arial" panose="020B0604020202020204" pitchFamily="34" charset="0"/>
            </a:endParaRPr>
          </a:p>
          <a:p>
            <a:r>
              <a:rPr kumimoji="1" lang="ja-JP" altLang="en-US" sz="1200" b="0" i="0" dirty="0">
                <a:solidFill>
                  <a:srgbClr val="3A3A3A"/>
                </a:solidFill>
                <a:effectLst/>
                <a:latin typeface="Arial" panose="020B0604020202020204" pitchFamily="34" charset="0"/>
              </a:rPr>
              <a:t>信頼関係を作ることができる</a:t>
            </a:r>
            <a:endParaRPr kumimoji="1" lang="en-US" altLang="ja-JP" sz="1200" b="0" i="0" dirty="0">
              <a:solidFill>
                <a:srgbClr val="3A3A3A"/>
              </a:solidFill>
              <a:effectLst/>
              <a:latin typeface="Arial" panose="020B0604020202020204" pitchFamily="34" charset="0"/>
            </a:endParaRPr>
          </a:p>
          <a:p>
            <a:pPr algn="l" fontAlgn="base" latinLnBrk="1"/>
            <a:r>
              <a:rPr lang="ja-JP" altLang="en-US" b="0" i="0" dirty="0">
                <a:solidFill>
                  <a:srgbClr val="3A3A3A"/>
                </a:solidFill>
                <a:effectLst/>
                <a:latin typeface="Arial" panose="020B0604020202020204" pitchFamily="34" charset="0"/>
              </a:rPr>
              <a:t>管理職として組織をゴールに導くには、チームメンバーの協力を仰ぐ必要がある。</a:t>
            </a:r>
            <a:endParaRPr lang="en-US" altLang="ja-JP" b="0" i="0" dirty="0">
              <a:solidFill>
                <a:srgbClr val="3A3A3A"/>
              </a:solidFill>
              <a:effectLst/>
              <a:latin typeface="Arial" panose="020B0604020202020204" pitchFamily="34" charset="0"/>
            </a:endParaRPr>
          </a:p>
          <a:p>
            <a:pPr algn="l" fontAlgn="base" latinLnBrk="1"/>
            <a:r>
              <a:rPr lang="ja-JP" altLang="en-US" b="0" i="0" dirty="0">
                <a:solidFill>
                  <a:srgbClr val="3A3A3A"/>
                </a:solidFill>
                <a:effectLst/>
                <a:latin typeface="Arial" panose="020B0604020202020204" pitchFamily="34" charset="0"/>
              </a:rPr>
              <a:t>そのために大切なのが、メンバーと信頼関係を築くこと。</a:t>
            </a:r>
          </a:p>
          <a:p>
            <a:pPr algn="l" fontAlgn="base" latinLnBrk="1"/>
            <a:r>
              <a:rPr lang="ja-JP" altLang="en-US" b="0" i="0" dirty="0">
                <a:solidFill>
                  <a:srgbClr val="3A3A3A"/>
                </a:solidFill>
                <a:effectLst/>
                <a:latin typeface="Arial" panose="020B0604020202020204" pitchFamily="34" charset="0"/>
              </a:rPr>
              <a:t>メンバーと信頼関係があれば、</a:t>
            </a:r>
            <a:r>
              <a:rPr lang="en-US" altLang="ja-JP" b="0" i="0" dirty="0">
                <a:solidFill>
                  <a:srgbClr val="3A3A3A"/>
                </a:solidFill>
                <a:effectLst/>
                <a:latin typeface="Arial" panose="020B0604020202020204" pitchFamily="34" charset="0"/>
              </a:rPr>
              <a:t>『</a:t>
            </a:r>
            <a:r>
              <a:rPr lang="ja-JP" altLang="en-US" b="0" i="0" dirty="0">
                <a:solidFill>
                  <a:srgbClr val="3A3A3A"/>
                </a:solidFill>
                <a:effectLst/>
                <a:latin typeface="Arial" panose="020B0604020202020204" pitchFamily="34" charset="0"/>
              </a:rPr>
              <a:t>率直な意見をもらう</a:t>
            </a:r>
            <a:r>
              <a:rPr lang="en-US" altLang="ja-JP" b="0" i="0" dirty="0">
                <a:solidFill>
                  <a:srgbClr val="3A3A3A"/>
                </a:solidFill>
                <a:effectLst/>
                <a:latin typeface="Arial" panose="020B0604020202020204" pitchFamily="34" charset="0"/>
              </a:rPr>
              <a:t>』『</a:t>
            </a:r>
            <a:r>
              <a:rPr lang="ja-JP" altLang="en-US" b="0" i="0" dirty="0">
                <a:solidFill>
                  <a:srgbClr val="3A3A3A"/>
                </a:solidFill>
                <a:effectLst/>
                <a:latin typeface="Arial" panose="020B0604020202020204" pitchFamily="34" charset="0"/>
              </a:rPr>
              <a:t>トップダウンで指示・命令すること</a:t>
            </a:r>
            <a:r>
              <a:rPr lang="en-US" altLang="ja-JP" b="0" i="0" dirty="0">
                <a:solidFill>
                  <a:srgbClr val="3A3A3A"/>
                </a:solidFill>
                <a:effectLst/>
                <a:latin typeface="Arial" panose="020B0604020202020204" pitchFamily="34" charset="0"/>
              </a:rPr>
              <a:t>』</a:t>
            </a:r>
            <a:r>
              <a:rPr lang="ja-JP" altLang="en-US" b="0" i="0" dirty="0">
                <a:solidFill>
                  <a:srgbClr val="3A3A3A"/>
                </a:solidFill>
                <a:effectLst/>
                <a:latin typeface="Arial" panose="020B0604020202020204" pitchFamily="34" charset="0"/>
              </a:rPr>
              <a:t>もうまくいく</a:t>
            </a:r>
          </a:p>
          <a:p>
            <a:endParaRPr kumimoji="1" lang="en-US" altLang="ja-JP" sz="1200" b="0" dirty="0"/>
          </a:p>
          <a:p>
            <a:r>
              <a:rPr kumimoji="1" lang="ja-JP" altLang="en-US" sz="1200" b="0" dirty="0"/>
              <a:t>意思決定</a:t>
            </a:r>
            <a:endParaRPr kumimoji="1" lang="en-US" altLang="ja-JP" sz="1200" b="0" dirty="0"/>
          </a:p>
          <a:p>
            <a:r>
              <a:rPr lang="ja-JP" altLang="en-US" b="0" i="0" dirty="0">
                <a:solidFill>
                  <a:srgbClr val="3A3A3A"/>
                </a:solidFill>
                <a:effectLst/>
                <a:latin typeface="Arial" panose="020B0604020202020204" pitchFamily="34" charset="0"/>
              </a:rPr>
              <a:t>管理職としてチームをゴールに導くうえでは、明確な正解がない中で、意思決定を続ける必要がある</a:t>
            </a:r>
            <a:endParaRPr lang="en-US" altLang="ja-JP" b="0" i="0" dirty="0">
              <a:solidFill>
                <a:srgbClr val="3A3A3A"/>
              </a:solidFill>
              <a:effectLst/>
              <a:latin typeface="Arial" panose="020B0604020202020204" pitchFamily="34" charset="0"/>
            </a:endParaRPr>
          </a:p>
          <a:p>
            <a:pPr marL="0" marR="0" lvl="0" indent="0" algn="l" defTabSz="914400" rtl="0" eaLnBrk="1" fontAlgn="base" latinLnBrk="1"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t>例えばこのような場面</a:t>
            </a:r>
          </a:p>
          <a:p>
            <a:pPr algn="l" fontAlgn="base" latinLnBrk="1">
              <a:buFont typeface="Arial" panose="020B0604020202020204" pitchFamily="34" charset="0"/>
              <a:buNone/>
            </a:pPr>
            <a:r>
              <a:rPr lang="ja-JP" altLang="en-US" b="0" i="0" dirty="0">
                <a:solidFill>
                  <a:srgbClr val="3A3A3A"/>
                </a:solidFill>
                <a:effectLst/>
                <a:latin typeface="Arial" panose="020B0604020202020204" pitchFamily="34" charset="0"/>
              </a:rPr>
              <a:t>　チームの目標設定</a:t>
            </a:r>
          </a:p>
          <a:p>
            <a:pPr algn="l" fontAlgn="base" latinLnBrk="1">
              <a:buFont typeface="Arial" panose="020B0604020202020204" pitchFamily="34" charset="0"/>
              <a:buNone/>
            </a:pPr>
            <a:r>
              <a:rPr lang="ja-JP" altLang="en-US" b="0" i="0" dirty="0">
                <a:solidFill>
                  <a:srgbClr val="3A3A3A"/>
                </a:solidFill>
                <a:effectLst/>
                <a:latin typeface="Arial" panose="020B0604020202020204" pitchFamily="34" charset="0"/>
              </a:rPr>
              <a:t>　目標達成に向けた方針の策定</a:t>
            </a:r>
          </a:p>
          <a:p>
            <a:pPr algn="l" fontAlgn="base" latinLnBrk="1">
              <a:buFont typeface="Arial" panose="020B0604020202020204" pitchFamily="34" charset="0"/>
              <a:buNone/>
            </a:pPr>
            <a:r>
              <a:rPr lang="ja-JP" altLang="en-US" b="0" i="0" dirty="0">
                <a:solidFill>
                  <a:srgbClr val="3A3A3A"/>
                </a:solidFill>
                <a:effectLst/>
                <a:latin typeface="Arial" panose="020B0604020202020204" pitchFamily="34" charset="0"/>
              </a:rPr>
              <a:t>　計画の策定</a:t>
            </a:r>
          </a:p>
          <a:p>
            <a:pPr algn="l" fontAlgn="base" latinLnBrk="1">
              <a:buFont typeface="Arial" panose="020B0604020202020204" pitchFamily="34" charset="0"/>
              <a:buNone/>
            </a:pPr>
            <a:r>
              <a:rPr lang="ja-JP" altLang="en-US" b="0" i="0" dirty="0">
                <a:solidFill>
                  <a:srgbClr val="3A3A3A"/>
                </a:solidFill>
                <a:effectLst/>
                <a:latin typeface="Arial" panose="020B0604020202020204" pitchFamily="34" charset="0"/>
              </a:rPr>
              <a:t>　トラブルに対する対処方法の決定</a:t>
            </a:r>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4</a:t>
            </a:fld>
            <a:endParaRPr lang="ja-JP" altLang="en-US" noProof="0" dirty="0"/>
          </a:p>
        </p:txBody>
      </p:sp>
    </p:spTree>
    <p:extLst>
      <p:ext uri="{BB962C8B-B14F-4D97-AF65-F5344CB8AC3E}">
        <p14:creationId xmlns:p14="http://schemas.microsoft.com/office/powerpoint/2010/main" val="189689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A3A3A"/>
                </a:solidFill>
                <a:effectLst/>
                <a:latin typeface="Arial" panose="020B0604020202020204" pitchFamily="34" charset="0"/>
              </a:rPr>
              <a:t>自己管理ができない</a:t>
            </a:r>
            <a:endParaRPr lang="en-US" altLang="ja-JP" b="0" i="0" dirty="0">
              <a:solidFill>
                <a:srgbClr val="3A3A3A"/>
              </a:solidFill>
              <a:effectLst/>
              <a:latin typeface="Arial" panose="020B0604020202020204" pitchFamily="34" charset="0"/>
            </a:endParaRPr>
          </a:p>
          <a:p>
            <a:r>
              <a:rPr lang="ja-JP" altLang="en-US" b="0" i="0" dirty="0">
                <a:solidFill>
                  <a:srgbClr val="3A3A3A"/>
                </a:solidFill>
                <a:effectLst/>
                <a:latin typeface="Arial" panose="020B0604020202020204" pitchFamily="34" charset="0"/>
              </a:rPr>
              <a:t>管理職自身が、パフォーマンス、モチベーション、また、時間やタスク管理をできていなければ、メンバーへの適切な教育やフィードバックなども行えない。</a:t>
            </a:r>
            <a:endParaRPr lang="en-US" altLang="ja-JP" b="0" i="0" dirty="0">
              <a:solidFill>
                <a:srgbClr val="3A3A3A"/>
              </a:solidFill>
              <a:effectLst/>
              <a:latin typeface="Arial" panose="020B0604020202020204" pitchFamily="34" charset="0"/>
            </a:endParaRPr>
          </a:p>
          <a:p>
            <a:r>
              <a:rPr lang="ja-JP" altLang="en-US" b="0" i="0" dirty="0">
                <a:solidFill>
                  <a:srgbClr val="3A3A3A"/>
                </a:solidFill>
                <a:effectLst/>
                <a:latin typeface="Arial" panose="020B0604020202020204" pitchFamily="34" charset="0"/>
              </a:rPr>
              <a:t>愛嬌や人格、ずば抜けたリーダーシップなどによって、「セルフマネジメント力や実務能力は不足しているけど、メンバーが助けたくなるリーダー」も確かに存在するが、ある種の例外。</a:t>
            </a:r>
            <a:endParaRPr lang="en-US" altLang="ja-JP" b="0" i="0" dirty="0">
              <a:solidFill>
                <a:srgbClr val="3A3A3A"/>
              </a:solidFill>
              <a:effectLst/>
              <a:latin typeface="Arial" panose="020B0604020202020204" pitchFamily="34" charset="0"/>
            </a:endParaRPr>
          </a:p>
          <a:p>
            <a:endParaRPr lang="en-US" altLang="ja-JP" b="0" i="0" dirty="0">
              <a:solidFill>
                <a:srgbClr val="3A3A3A"/>
              </a:solidFill>
              <a:effectLst/>
              <a:latin typeface="Arial" panose="020B0604020202020204" pitchFamily="34" charset="0"/>
            </a:endParaRPr>
          </a:p>
          <a:p>
            <a:r>
              <a:rPr lang="ja-JP" altLang="en-US" b="0" i="0" dirty="0">
                <a:solidFill>
                  <a:srgbClr val="3A3A3A"/>
                </a:solidFill>
                <a:effectLst/>
                <a:latin typeface="Arial" panose="020B0604020202020204" pitchFamily="34" charset="0"/>
              </a:rPr>
              <a:t>承認欲求</a:t>
            </a:r>
            <a:endParaRPr lang="en-US" altLang="ja-JP" b="0" i="0" dirty="0">
              <a:solidFill>
                <a:srgbClr val="3A3A3A"/>
              </a:solidFill>
              <a:effectLst/>
              <a:latin typeface="Arial" panose="020B0604020202020204" pitchFamily="34" charset="0"/>
            </a:endParaRPr>
          </a:p>
          <a:p>
            <a:pPr algn="l" fontAlgn="base" latinLnBrk="1"/>
            <a:r>
              <a:rPr lang="ja-JP" altLang="en-US" b="0" i="0" dirty="0">
                <a:solidFill>
                  <a:srgbClr val="3A3A3A"/>
                </a:solidFill>
                <a:effectLst/>
                <a:latin typeface="Arial" panose="020B0604020202020204" pitchFamily="34" charset="0"/>
              </a:rPr>
              <a:t>管理職は、</a:t>
            </a:r>
            <a:r>
              <a:rPr lang="ja-JP" altLang="en-US" b="0" i="0" dirty="0">
                <a:solidFill>
                  <a:srgbClr val="3A3A3A"/>
                </a:solidFill>
                <a:effectLst/>
                <a:latin typeface="inherit"/>
              </a:rPr>
              <a:t>メンバーを承認する側の立場</a:t>
            </a:r>
            <a:r>
              <a:rPr lang="ja-JP" altLang="en-US" b="0" i="0" dirty="0">
                <a:solidFill>
                  <a:srgbClr val="3A3A3A"/>
                </a:solidFill>
                <a:effectLst/>
                <a:latin typeface="Arial" panose="020B0604020202020204" pitchFamily="34" charset="0"/>
              </a:rPr>
              <a:t>です。</a:t>
            </a:r>
          </a:p>
          <a:p>
            <a:pPr algn="l" fontAlgn="base" latinLnBrk="1"/>
            <a:r>
              <a:rPr lang="ja-JP" altLang="en-US" b="0" i="0" dirty="0">
                <a:solidFill>
                  <a:srgbClr val="3A3A3A"/>
                </a:solidFill>
                <a:effectLst/>
                <a:latin typeface="Arial" panose="020B0604020202020204" pitchFamily="34" charset="0"/>
              </a:rPr>
              <a:t>管理職の承認欲求が高すぎる場合、自分の話ばかりをしてしまいメンバーの話に耳を傾けなかったり、自分の評価を気にしすぎてメンバーに寄り添わなかったり、メンバーの手柄を自分のものにしてしまったりといった問題を起こしやすくなる</a:t>
            </a:r>
          </a:p>
          <a:p>
            <a:endParaRPr lang="en-US" altLang="ja-JP" b="0" i="0" dirty="0">
              <a:solidFill>
                <a:srgbClr val="3A3A3A"/>
              </a:solidFill>
              <a:effectLst/>
              <a:latin typeface="Arial" panose="020B0604020202020204" pitchFamily="34" charset="0"/>
            </a:endParaRPr>
          </a:p>
          <a:p>
            <a:r>
              <a:rPr lang="ja-JP" altLang="en-US" b="0" i="0" dirty="0">
                <a:solidFill>
                  <a:srgbClr val="3A3A3A"/>
                </a:solidFill>
                <a:effectLst/>
                <a:latin typeface="Arial" panose="020B0604020202020204" pitchFamily="34" charset="0"/>
              </a:rPr>
              <a:t>人に興味がない</a:t>
            </a:r>
            <a:endParaRPr lang="en-US" altLang="ja-JP" b="0" i="0" dirty="0">
              <a:solidFill>
                <a:srgbClr val="3A3A3A"/>
              </a:solidFill>
              <a:effectLst/>
              <a:latin typeface="Arial" panose="020B0604020202020204" pitchFamily="34" charset="0"/>
            </a:endParaRPr>
          </a:p>
          <a:p>
            <a:pPr algn="l" fontAlgn="base" latinLnBrk="1"/>
            <a:r>
              <a:rPr lang="ja-JP" altLang="en-US" b="0" i="0" dirty="0">
                <a:solidFill>
                  <a:srgbClr val="3A3A3A"/>
                </a:solidFill>
                <a:effectLst/>
                <a:latin typeface="Arial" panose="020B0604020202020204" pitchFamily="34" charset="0"/>
              </a:rPr>
              <a:t>管理職の仕事は、メンバーを動かしてチームの成果をあげること。人を動かすためには、相手と信頼関係を構築し、各メンバーの特徴を見極め、当人に合った役割を与えることが必要。</a:t>
            </a:r>
          </a:p>
          <a:p>
            <a:pPr algn="l" fontAlgn="base" latinLnBrk="1"/>
            <a:r>
              <a:rPr lang="ja-JP" altLang="en-US" b="0" i="0" dirty="0">
                <a:solidFill>
                  <a:srgbClr val="3A3A3A"/>
                </a:solidFill>
                <a:effectLst/>
                <a:latin typeface="inherit"/>
              </a:rPr>
              <a:t>根底として人に一定の興味がなければ、信頼関係の構築につながるコミュニケーションは図れない</a:t>
            </a:r>
            <a:r>
              <a:rPr lang="ja-JP" altLang="en-US" b="0" i="0" dirty="0">
                <a:solidFill>
                  <a:srgbClr val="3A3A3A"/>
                </a:solidFill>
                <a:effectLst/>
                <a:latin typeface="Arial" panose="020B0604020202020204" pitchFamily="34" charset="0"/>
              </a:rPr>
              <a:t>。</a:t>
            </a:r>
          </a:p>
          <a:p>
            <a:endParaRPr lang="en-US" altLang="ja-JP" b="0" i="0" dirty="0">
              <a:solidFill>
                <a:srgbClr val="3A3A3A"/>
              </a:solidFill>
              <a:effectLst/>
              <a:latin typeface="Arial" panose="020B0604020202020204" pitchFamily="34" charset="0"/>
            </a:endParaRPr>
          </a:p>
          <a:p>
            <a:endParaRPr lang="ja-JP" altLang="en-US" b="0" i="0" dirty="0">
              <a:solidFill>
                <a:srgbClr val="3A3A3A"/>
              </a:solidFill>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5</a:t>
            </a:fld>
            <a:endParaRPr lang="ja-JP" altLang="en-US" noProof="0" dirty="0"/>
          </a:p>
        </p:txBody>
      </p:sp>
    </p:spTree>
    <p:extLst>
      <p:ext uri="{BB962C8B-B14F-4D97-AF65-F5344CB8AC3E}">
        <p14:creationId xmlns:p14="http://schemas.microsoft.com/office/powerpoint/2010/main" val="422700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530193B-564F-4854-8A52-728F3FB19C85}" type="slidenum">
              <a:rPr lang="en-US" altLang="ja-JP" smtClean="0"/>
              <a:pPr/>
              <a:t>6</a:t>
            </a:fld>
            <a:endParaRPr lang="ja-JP" altLang="en-US" dirty="0"/>
          </a:p>
        </p:txBody>
      </p:sp>
    </p:spTree>
    <p:extLst>
      <p:ext uri="{BB962C8B-B14F-4D97-AF65-F5344CB8AC3E}">
        <p14:creationId xmlns:p14="http://schemas.microsoft.com/office/powerpoint/2010/main" val="139511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latinLnBrk="1"/>
            <a:r>
              <a:rPr lang="ja-JP" altLang="en-US" b="0" i="0" dirty="0">
                <a:solidFill>
                  <a:srgbClr val="3A3A3A"/>
                </a:solidFill>
                <a:effectLst/>
                <a:latin typeface="Arial" panose="020B0604020202020204" pitchFamily="34" charset="0"/>
              </a:rPr>
              <a:t>プレーヤーはテクニカルスキルが必要とされる。業務を遂行する能力が高ければ評価される。</a:t>
            </a:r>
            <a:endParaRPr lang="en-US" altLang="ja-JP" b="0" i="0" dirty="0">
              <a:solidFill>
                <a:srgbClr val="3A3A3A"/>
              </a:solidFill>
              <a:effectLst/>
              <a:latin typeface="Arial" panose="020B0604020202020204" pitchFamily="34" charset="0"/>
            </a:endParaRPr>
          </a:p>
          <a:p>
            <a:pPr algn="l" fontAlgn="base" latinLnBrk="1"/>
            <a:endParaRPr lang="en-US" altLang="ja-JP" b="0" i="0" dirty="0">
              <a:solidFill>
                <a:srgbClr val="3A3A3A"/>
              </a:solidFill>
              <a:effectLst/>
              <a:latin typeface="Arial" panose="020B0604020202020204" pitchFamily="34" charset="0"/>
            </a:endParaRPr>
          </a:p>
          <a:p>
            <a:pPr algn="l" fontAlgn="base" latinLnBrk="1"/>
            <a:r>
              <a:rPr lang="ja-JP" altLang="en-US" b="0" i="0" dirty="0">
                <a:solidFill>
                  <a:srgbClr val="3A3A3A"/>
                </a:solidFill>
                <a:effectLst/>
                <a:latin typeface="Arial" panose="020B0604020202020204" pitchFamily="34" charset="0"/>
              </a:rPr>
              <a:t>管理職になると、ヒューマンスキルが最も求められるスキルとなる。プレーヤー時代と同じように、業務遂行能力があればよいと思っていては</a:t>
            </a:r>
            <a:r>
              <a:rPr lang="en-US" altLang="ja-JP" b="0" i="0" dirty="0">
                <a:solidFill>
                  <a:srgbClr val="3A3A3A"/>
                </a:solidFill>
                <a:effectLst/>
                <a:latin typeface="Arial" panose="020B0604020202020204" pitchFamily="34" charset="0"/>
              </a:rPr>
              <a:t>NG</a:t>
            </a:r>
          </a:p>
          <a:p>
            <a:pPr algn="l" fontAlgn="base" latinLnBrk="1"/>
            <a:endParaRPr lang="ja-JP" altLang="en-US" b="0" i="0" dirty="0">
              <a:solidFill>
                <a:srgbClr val="3A3A3A"/>
              </a:solidFill>
              <a:effectLst/>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7</a:t>
            </a:fld>
            <a:endParaRPr lang="ja-JP" altLang="en-US" noProof="0" dirty="0"/>
          </a:p>
        </p:txBody>
      </p:sp>
    </p:spTree>
    <p:extLst>
      <p:ext uri="{BB962C8B-B14F-4D97-AF65-F5344CB8AC3E}">
        <p14:creationId xmlns:p14="http://schemas.microsoft.com/office/powerpoint/2010/main" val="177194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latinLnBrk="1"/>
            <a:r>
              <a:rPr lang="ja-JP" altLang="en-US" b="0" i="0" dirty="0">
                <a:solidFill>
                  <a:srgbClr val="3A3A3A"/>
                </a:solidFill>
                <a:effectLst/>
                <a:latin typeface="Arial" panose="020B0604020202020204" pitchFamily="34" charset="0"/>
              </a:rPr>
              <a:t>セルフマネジメント（</a:t>
            </a:r>
            <a:r>
              <a:rPr lang="en-US" altLang="ja-JP" b="0" i="0" dirty="0">
                <a:solidFill>
                  <a:srgbClr val="3A3A3A"/>
                </a:solidFill>
                <a:effectLst/>
                <a:latin typeface="Arial" panose="020B0604020202020204" pitchFamily="34" charset="0"/>
              </a:rPr>
              <a:t>self-management</a:t>
            </a:r>
            <a:r>
              <a:rPr lang="ja-JP" altLang="en-US" b="0" i="0" dirty="0">
                <a:solidFill>
                  <a:srgbClr val="3A3A3A"/>
                </a:solidFill>
                <a:effectLst/>
                <a:latin typeface="Arial" panose="020B0604020202020204" pitchFamily="34" charset="0"/>
              </a:rPr>
              <a:t>）とは自己管理のことで、スケジュールやタスク管理や行動、肉体・精神的安定の維持、感情のコントロールといった総合的な管理を意味する。</a:t>
            </a:r>
            <a:r>
              <a:rPr lang="ja-JP" altLang="en-US" b="1" i="0" dirty="0">
                <a:solidFill>
                  <a:srgbClr val="3A3A3A"/>
                </a:solidFill>
                <a:effectLst/>
                <a:latin typeface="Arial" panose="020B0604020202020204" pitchFamily="34" charset="0"/>
              </a:rPr>
              <a:t>自分自身のパフォーマンスを高めて成果を出すために、自分自身を管理すること</a:t>
            </a:r>
            <a:endParaRPr lang="en-US" altLang="ja-JP" b="1" i="0" dirty="0">
              <a:solidFill>
                <a:srgbClr val="3A3A3A"/>
              </a:solidFill>
              <a:effectLst/>
              <a:latin typeface="Arial" panose="020B0604020202020204" pitchFamily="34" charset="0"/>
            </a:endParaRPr>
          </a:p>
          <a:p>
            <a:pPr algn="l" fontAlgn="base" latinLnBrk="1"/>
            <a:endParaRPr lang="en-US" altLang="ja-JP" b="1" i="0" dirty="0">
              <a:solidFill>
                <a:srgbClr val="3A3A3A"/>
              </a:solidFill>
              <a:effectLst/>
              <a:latin typeface="Arial" panose="020B0604020202020204" pitchFamily="34" charset="0"/>
            </a:endParaRPr>
          </a:p>
          <a:p>
            <a:pPr algn="l" fontAlgn="base" latinLnBrk="1"/>
            <a:r>
              <a:rPr lang="ja-JP" altLang="en-US" b="0" i="0" dirty="0">
                <a:solidFill>
                  <a:srgbClr val="3A3A3A"/>
                </a:solidFill>
                <a:effectLst/>
                <a:latin typeface="Arial" panose="020B0604020202020204" pitchFamily="34" charset="0"/>
              </a:rPr>
              <a:t>セルフマネジメントを行なうことは、仕事における目標達成や生産性の向上、ストレス管理等に直結します。労働人口の減少やグローバル化による世界中との競争、</a:t>
            </a:r>
            <a:r>
              <a:rPr lang="en-US" altLang="ja-JP" b="0" i="0" dirty="0">
                <a:solidFill>
                  <a:srgbClr val="3A3A3A"/>
                </a:solidFill>
                <a:effectLst/>
                <a:latin typeface="Arial" panose="020B0604020202020204" pitchFamily="34" charset="0"/>
              </a:rPr>
              <a:t>IT</a:t>
            </a:r>
            <a:r>
              <a:rPr lang="ja-JP" altLang="en-US" b="0" i="0" dirty="0">
                <a:solidFill>
                  <a:srgbClr val="3A3A3A"/>
                </a:solidFill>
                <a:effectLst/>
                <a:latin typeface="Arial" panose="020B0604020202020204" pitchFamily="34" charset="0"/>
              </a:rPr>
              <a:t>による自動化等が進むなかで、企業が生き残るためには社員一人ひとりの生産性を上げ、競争力を高めることが必要です。</a:t>
            </a:r>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8</a:t>
            </a:fld>
            <a:endParaRPr lang="ja-JP" altLang="en-US" noProof="0" dirty="0"/>
          </a:p>
        </p:txBody>
      </p:sp>
    </p:spTree>
    <p:extLst>
      <p:ext uri="{BB962C8B-B14F-4D97-AF65-F5344CB8AC3E}">
        <p14:creationId xmlns:p14="http://schemas.microsoft.com/office/powerpoint/2010/main" val="80436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fontAlgn="base" latinLnBrk="1"/>
            <a:r>
              <a:rPr lang="ja-JP" altLang="en-US" b="0" i="0" dirty="0">
                <a:solidFill>
                  <a:srgbClr val="3A3A3A"/>
                </a:solidFill>
                <a:effectLst/>
                <a:latin typeface="Arial" panose="020B0604020202020204" pitchFamily="34" charset="0"/>
              </a:rPr>
              <a:t>目標設定には、経営方針や事業計画との紐づけ、具体的であることなど、いくつかのポイントがある。</a:t>
            </a:r>
            <a:endParaRPr lang="en-US" altLang="ja-JP" b="0" i="0" dirty="0">
              <a:solidFill>
                <a:srgbClr val="3A3A3A"/>
              </a:solidFill>
              <a:effectLst/>
              <a:latin typeface="Arial" panose="020B0604020202020204" pitchFamily="34" charset="0"/>
            </a:endParaRPr>
          </a:p>
          <a:p>
            <a:pPr algn="l" fontAlgn="base" latinLnBrk="1"/>
            <a:r>
              <a:rPr lang="en-US" altLang="ja-JP" b="0" i="0" dirty="0">
                <a:solidFill>
                  <a:srgbClr val="3A3A3A"/>
                </a:solidFill>
                <a:effectLst/>
                <a:latin typeface="Arial" panose="020B0604020202020204" pitchFamily="34" charset="0"/>
              </a:rPr>
              <a:t>SMART</a:t>
            </a:r>
            <a:r>
              <a:rPr lang="ja-JP" altLang="en-US" b="0" i="0" dirty="0">
                <a:solidFill>
                  <a:srgbClr val="3A3A3A"/>
                </a:solidFill>
                <a:effectLst/>
                <a:latin typeface="Arial" panose="020B0604020202020204" pitchFamily="34" charset="0"/>
              </a:rPr>
              <a:t>の法則を遵守すべし。</a:t>
            </a:r>
          </a:p>
        </p:txBody>
      </p:sp>
      <p:sp>
        <p:nvSpPr>
          <p:cNvPr id="4" name="スライド番号プレースホルダー 3"/>
          <p:cNvSpPr>
            <a:spLocks noGrp="1"/>
          </p:cNvSpPr>
          <p:nvPr>
            <p:ph type="sldNum" sz="quarter" idx="5"/>
          </p:nvPr>
        </p:nvSpPr>
        <p:spPr/>
        <p:txBody>
          <a:bodyPr/>
          <a:lstStyle/>
          <a:p>
            <a:fld id="{8530193B-564F-4854-8A52-728F3FB19C85}" type="slidenum">
              <a:rPr lang="en-US" altLang="ja-JP" noProof="0" smtClean="0"/>
              <a:pPr/>
              <a:t>9</a:t>
            </a:fld>
            <a:endParaRPr lang="ja-JP" altLang="en-US" noProof="0" dirty="0"/>
          </a:p>
        </p:txBody>
      </p:sp>
    </p:spTree>
    <p:extLst>
      <p:ext uri="{BB962C8B-B14F-4D97-AF65-F5344CB8AC3E}">
        <p14:creationId xmlns:p14="http://schemas.microsoft.com/office/powerpoint/2010/main" val="369579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bg>
      <p:bgPr>
        <a:solidFill>
          <a:schemeClr val="bg1">
            <a:lumMod val="95000"/>
          </a:schemeClr>
        </a:solidFill>
        <a:effectLst/>
      </p:bgPr>
    </p:bg>
    <p:spTree>
      <p:nvGrpSpPr>
        <p:cNvPr id="1" name=""/>
        <p:cNvGrpSpPr/>
        <p:nvPr/>
      </p:nvGrpSpPr>
      <p:grpSpPr>
        <a:xfrm>
          <a:off x="0" y="0"/>
          <a:ext cx="0" cy="0"/>
          <a:chOff x="0" y="0"/>
          <a:chExt cx="0" cy="0"/>
        </a:xfrm>
      </p:grpSpPr>
      <p:sp>
        <p:nvSpPr>
          <p:cNvPr id="41" name="図プレースホルダー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ここに写真を挿入するか、またはドラッグ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3700" b="1" spc="-300" dirty="0">
                <a:latin typeface="Meiryo UI" panose="020B0604030504040204" pitchFamily="50" charset="-128"/>
                <a:ea typeface="Meiryo UI" panose="020B0604030504040204" pitchFamily="50" charset="-128"/>
              </a:defRPr>
            </a:lvl1pPr>
          </a:lstStyle>
          <a:p>
            <a:pPr lvl="0" algn="r" rtl="0"/>
            <a:r>
              <a:rPr lang="ja-JP" altLang="en-US" noProof="0" dirty="0"/>
              <a:t>クリックしてプレゼンテーションのタイトルを編集する</a:t>
            </a:r>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latin typeface="Meiryo UI" panose="020B0604030504040204" pitchFamily="50" charset="-128"/>
                <a:ea typeface="Meiryo UI" panose="020B0604030504040204" pitchFamily="50" charset="-128"/>
              </a:defRPr>
            </a:lvl1pPr>
          </a:lstStyle>
          <a:p>
            <a:pPr marL="266700" lvl="0" indent="-266700" algn="ctr" rtl="0"/>
            <a:r>
              <a:rPr lang="ja-JP" altLang="en-US" noProof="0"/>
              <a:t>マスター サブタイトルの書式設定</a:t>
            </a:r>
            <a:endParaRPr lang="ja-JP" altLang="en-US" noProof="0" dirty="0"/>
          </a:p>
        </p:txBody>
      </p:sp>
      <p:sp>
        <p:nvSpPr>
          <p:cNvPr id="13" name="長方形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6" name="テキスト プレースホルダー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列 3">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9" name="サブタイトル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テキスト プレースホルダー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ja-JP" altLang="en-US" noProof="0" dirty="0"/>
              <a:t>フッターを追加</a:t>
            </a:r>
          </a:p>
        </p:txBody>
      </p:sp>
      <p:sp>
        <p:nvSpPr>
          <p:cNvPr id="6" name="スライド番号プレースホルダー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列 5">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10" name="サブタイトル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3" name="テキスト プレースホルダー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5" name="テキスト プレースホルダー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7" name="テキスト プレースホルダー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ja-JP" altLang="en-US" noProof="0" dirty="0"/>
              <a:t>フッターを追加</a:t>
            </a:r>
          </a:p>
        </p:txBody>
      </p:sp>
      <p:sp>
        <p:nvSpPr>
          <p:cNvPr id="6" name="スライド番号プレースホルダー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5" name="サブタイトル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フッター プレースホルダー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ja-JP" altLang="en-US" noProof="0" dirty="0"/>
              <a:t>フッターを追加</a:t>
            </a:r>
          </a:p>
        </p:txBody>
      </p:sp>
      <p:sp>
        <p:nvSpPr>
          <p:cNvPr id="4" name="スライド番号プレースホルダー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ja-JP" altLang="en-US" noProof="0" dirty="0"/>
              <a:t>フッターを追加</a:t>
            </a:r>
          </a:p>
        </p:txBody>
      </p:sp>
      <p:sp>
        <p:nvSpPr>
          <p:cNvPr id="3" name="スライド番号プレースホルダー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n-US" altLang="ja-JP" noProof="0" smtClean="0"/>
              <a:pPr/>
              <a:t>‹#›</a:t>
            </a:fld>
            <a:endParaRPr lang="ja-JP" altLang="en-US" noProof="0" dirty="0"/>
          </a:p>
        </p:txBody>
      </p:sp>
      <p:sp>
        <p:nvSpPr>
          <p:cNvPr id="4" name="タイトル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区切り線スライド 1">
    <p:bg>
      <p:bgPr>
        <a:solidFill>
          <a:schemeClr val="bg1">
            <a:lumMod val="95000"/>
          </a:schemeClr>
        </a:solidFill>
        <a:effectLst/>
      </p:bgPr>
    </p:bg>
    <p:spTree>
      <p:nvGrpSpPr>
        <p:cNvPr id="1" name=""/>
        <p:cNvGrpSpPr/>
        <p:nvPr/>
      </p:nvGrpSpPr>
      <p:grpSpPr>
        <a:xfrm>
          <a:off x="0" y="0"/>
          <a:ext cx="0" cy="0"/>
          <a:chOff x="0" y="0"/>
          <a:chExt cx="0" cy="0"/>
        </a:xfrm>
      </p:grpSpPr>
      <p:sp>
        <p:nvSpPr>
          <p:cNvPr id="41" name="図プレースホルダー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 </a:t>
            </a:r>
            <a:br>
              <a:rPr lang="ja-JP" altLang="en-US" noProof="0" dirty="0"/>
            </a:br>
            <a:r>
              <a:rPr lang="ja-JP" altLang="en-US" noProof="0" dirty="0"/>
              <a:t>写真を挿入またはドラッグ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3700" b="1" spc="-300" dirty="0">
                <a:latin typeface="Meiryo UI" panose="020B0604030504040204" pitchFamily="50" charset="-128"/>
                <a:ea typeface="Meiryo UI" panose="020B0604030504040204" pitchFamily="50" charset="-128"/>
              </a:defRPr>
            </a:lvl1pPr>
          </a:lstStyle>
          <a:p>
            <a:pPr lvl="0" algn="r" rtl="0"/>
            <a:r>
              <a:rPr lang="ja-JP" altLang="en-US" noProof="0" dirty="0"/>
              <a:t>クリックしてセクション区切り線を編集する</a:t>
            </a:r>
          </a:p>
        </p:txBody>
      </p:sp>
      <p:sp>
        <p:nvSpPr>
          <p:cNvPr id="7" name="サブタイトル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latin typeface="Meiryo UI" panose="020B0604030504040204" pitchFamily="50" charset="-128"/>
                <a:ea typeface="Meiryo UI" panose="020B0604030504040204" pitchFamily="50" charset="-128"/>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ja-JP" altLang="en-US" noProof="0" dirty="0"/>
              <a:t>マスター サブタイトルの書式設定</a:t>
            </a:r>
          </a:p>
        </p:txBody>
      </p:sp>
      <p:sp>
        <p:nvSpPr>
          <p:cNvPr id="4" name="フッター プレースホルダー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8" name="長方形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スライド 2 の区切り線">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図プレースホルダー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 </a:t>
            </a:r>
            <a:br>
              <a:rPr lang="ja-JP" altLang="en-US" noProof="0" dirty="0"/>
            </a:br>
            <a:r>
              <a:rPr lang="ja-JP" altLang="en-US" noProof="0" dirty="0"/>
              <a:t>写真を挿入またはドラッグ アンド ドロップする</a:t>
            </a:r>
          </a:p>
        </p:txBody>
      </p:sp>
      <p:sp>
        <p:nvSpPr>
          <p:cNvPr id="3" name="タイトル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3700" b="1" spc="-3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クリックしてセクション区切り線を編集する</a:t>
            </a:r>
          </a:p>
        </p:txBody>
      </p:sp>
      <p:sp>
        <p:nvSpPr>
          <p:cNvPr id="7" name="サブタイトル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latin typeface="Meiryo UI" panose="020B0604030504040204" pitchFamily="50" charset="-128"/>
                <a:ea typeface="Meiryo UI" panose="020B0604030504040204" pitchFamily="50" charset="-128"/>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ja-JP" altLang="en-US" noProof="0" dirty="0"/>
              <a:t>マスター サブタイトルの書式設定</a:t>
            </a:r>
          </a:p>
        </p:txBody>
      </p:sp>
      <p:sp>
        <p:nvSpPr>
          <p:cNvPr id="4" name="フッター プレースホルダー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8" name="長方形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noProof="0" dirty="0">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テキスト イメージ レイアウト 1">
    <p:spTree>
      <p:nvGrpSpPr>
        <p:cNvPr id="1" name=""/>
        <p:cNvGrpSpPr/>
        <p:nvPr/>
      </p:nvGrpSpPr>
      <p:grpSpPr>
        <a:xfrm>
          <a:off x="0" y="0"/>
          <a:ext cx="0" cy="0"/>
          <a:chOff x="0" y="0"/>
          <a:chExt cx="0" cy="0"/>
        </a:xfrm>
      </p:grpSpPr>
      <p:sp>
        <p:nvSpPr>
          <p:cNvPr id="7" name="図プレースホルダー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写真を挿入するか、またはドラッグ アンド ドロップする</a:t>
            </a:r>
          </a:p>
        </p:txBody>
      </p:sp>
      <p:sp>
        <p:nvSpPr>
          <p:cNvPr id="2" name="タイトル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3700" b="1" spc="-3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ページのタイトルを編集する</a:t>
            </a:r>
          </a:p>
        </p:txBody>
      </p:sp>
      <p:sp>
        <p:nvSpPr>
          <p:cNvPr id="10" name="サブタイトル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vl2pPr>
              <a:defRPr>
                <a:solidFill>
                  <a:schemeClr val="tx1">
                    <a:lumMod val="75000"/>
                    <a:lumOff val="25000"/>
                  </a:schemeClr>
                </a:solidFill>
                <a:latin typeface="Meiryo UI" panose="020B0604030504040204" pitchFamily="50" charset="-128"/>
                <a:ea typeface="Meiryo UI" panose="020B0604030504040204" pitchFamily="50" charset="-128"/>
              </a:defRPr>
            </a:lvl2pPr>
            <a:lvl3pPr>
              <a:defRPr>
                <a:solidFill>
                  <a:schemeClr val="tx1">
                    <a:lumMod val="75000"/>
                    <a:lumOff val="25000"/>
                  </a:schemeClr>
                </a:solidFill>
                <a:latin typeface="Meiryo UI" panose="020B0604030504040204" pitchFamily="50" charset="-128"/>
                <a:ea typeface="Meiryo UI" panose="020B0604030504040204" pitchFamily="50" charset="-128"/>
              </a:defRPr>
            </a:lvl3pPr>
            <a:lvl4pPr>
              <a:defRPr>
                <a:solidFill>
                  <a:schemeClr val="tx1">
                    <a:lumMod val="75000"/>
                    <a:lumOff val="25000"/>
                  </a:schemeClr>
                </a:solidFill>
                <a:latin typeface="Meiryo UI" panose="020B0604030504040204" pitchFamily="50" charset="-128"/>
                <a:ea typeface="Meiryo UI" panose="020B0604030504040204" pitchFamily="50" charset="-128"/>
              </a:defRPr>
            </a:lvl4pPr>
            <a:lvl5pPr>
              <a:defRPr>
                <a:solidFill>
                  <a:schemeClr val="tx1">
                    <a:lumMod val="75000"/>
                    <a:lumOff val="25000"/>
                  </a:schemeClr>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5" name="スライド番号プレースホルダー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8" name="長方形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テキスト イメージのレイアウト 2">
    <p:spTree>
      <p:nvGrpSpPr>
        <p:cNvPr id="1" name=""/>
        <p:cNvGrpSpPr/>
        <p:nvPr/>
      </p:nvGrpSpPr>
      <p:grpSpPr>
        <a:xfrm>
          <a:off x="0" y="0"/>
          <a:ext cx="0" cy="0"/>
          <a:chOff x="0" y="0"/>
          <a:chExt cx="0" cy="0"/>
        </a:xfrm>
      </p:grpSpPr>
      <p:sp>
        <p:nvSpPr>
          <p:cNvPr id="7" name="図プレースホルダー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写真を挿入するか、またはドラッグ アンド ドロップする</a:t>
            </a:r>
          </a:p>
        </p:txBody>
      </p:sp>
      <p:sp>
        <p:nvSpPr>
          <p:cNvPr id="2" name="タイトル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3700" b="1" spc="-3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クリックしてページのタイトルを編集する</a:t>
            </a:r>
          </a:p>
        </p:txBody>
      </p:sp>
      <p:sp>
        <p:nvSpPr>
          <p:cNvPr id="10" name="サブタイトル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vl2pPr>
              <a:defRPr>
                <a:solidFill>
                  <a:schemeClr val="tx1">
                    <a:lumMod val="75000"/>
                    <a:lumOff val="25000"/>
                  </a:schemeClr>
                </a:solidFill>
                <a:latin typeface="Meiryo UI" panose="020B0604030504040204" pitchFamily="50" charset="-128"/>
                <a:ea typeface="Meiryo UI" panose="020B0604030504040204" pitchFamily="50" charset="-128"/>
              </a:defRPr>
            </a:lvl2pPr>
            <a:lvl3pPr>
              <a:defRPr>
                <a:solidFill>
                  <a:schemeClr val="tx1">
                    <a:lumMod val="75000"/>
                    <a:lumOff val="25000"/>
                  </a:schemeClr>
                </a:solidFill>
                <a:latin typeface="Meiryo UI" panose="020B0604030504040204" pitchFamily="50" charset="-128"/>
                <a:ea typeface="Meiryo UI" panose="020B0604030504040204" pitchFamily="50" charset="-128"/>
              </a:defRPr>
            </a:lvl3pPr>
            <a:lvl4pPr>
              <a:defRPr>
                <a:solidFill>
                  <a:schemeClr val="tx1">
                    <a:lumMod val="75000"/>
                    <a:lumOff val="25000"/>
                  </a:schemeClr>
                </a:solidFill>
                <a:latin typeface="Meiryo UI" panose="020B0604030504040204" pitchFamily="50" charset="-128"/>
                <a:ea typeface="Meiryo UI" panose="020B0604030504040204" pitchFamily="50" charset="-128"/>
              </a:defRPr>
            </a:lvl4pPr>
            <a:lvl5pPr>
              <a:defRPr>
                <a:solidFill>
                  <a:schemeClr val="tx1">
                    <a:lumMod val="75000"/>
                    <a:lumOff val="25000"/>
                  </a:schemeClr>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5" name="スライド番号プレースホルダー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8" name="長方形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9" name="サブタイトル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比較の左側プレースホルダー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2" name="比較の左側プレースホルダー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ja-JP" altLang="en-US" noProof="0"/>
              <a:t>マスター テキストの書式設定</a:t>
            </a:r>
          </a:p>
        </p:txBody>
      </p:sp>
      <p:sp>
        <p:nvSpPr>
          <p:cNvPr id="8" name="テキスト プレースホルダー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ja-JP" altLang="en-US" noProof="0" dirty="0"/>
              <a:t>フッターを追加</a:t>
            </a:r>
          </a:p>
        </p:txBody>
      </p:sp>
      <p:sp>
        <p:nvSpPr>
          <p:cNvPr id="6" name="スライド番号プレースホルダー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大きな写真">
    <p:spTree>
      <p:nvGrpSpPr>
        <p:cNvPr id="1" name=""/>
        <p:cNvGrpSpPr/>
        <p:nvPr/>
      </p:nvGrpSpPr>
      <p:grpSpPr>
        <a:xfrm>
          <a:off x="0" y="0"/>
          <a:ext cx="0" cy="0"/>
          <a:chOff x="0" y="0"/>
          <a:chExt cx="0" cy="0"/>
        </a:xfrm>
      </p:grpSpPr>
      <p:sp>
        <p:nvSpPr>
          <p:cNvPr id="7" name="図プレースホルダー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Meiryo UI" panose="020B0604030504040204" pitchFamily="50" charset="-128"/>
                <a:cs typeface="Times New Roman" panose="02020603050405020304" pitchFamily="18" charset="0"/>
              </a:defRPr>
            </a:lvl1pPr>
          </a:lstStyle>
          <a:p>
            <a:pPr rtl="0"/>
            <a:r>
              <a:rPr lang="ja-JP" altLang="en-US" noProof="0" dirty="0"/>
              <a:t>写真を挿入するか、またはドラッグ アンド ドロップする</a:t>
            </a:r>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dirty="0"/>
              <a:t>キャプションを入力する</a:t>
            </a:r>
          </a:p>
        </p:txBody>
      </p:sp>
      <p:sp>
        <p:nvSpPr>
          <p:cNvPr id="4" name="フッター プレースホルダー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ja-JP" altLang="en-US" noProof="0" dirty="0"/>
              <a:t>フッターを追加</a:t>
            </a:r>
          </a:p>
        </p:txBody>
      </p:sp>
      <p:sp>
        <p:nvSpPr>
          <p:cNvPr id="2" name="スライド番号プレースホルダー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n-US" altLang="ja-JP" noProof="0" smtClean="0"/>
              <a:pPr/>
              <a:t>‹#›</a:t>
            </a:fld>
            <a:endParaRPr lang="ja-JP" altLang="en-US" noProof="0" dirty="0"/>
          </a:p>
        </p:txBody>
      </p:sp>
      <p:sp>
        <p:nvSpPr>
          <p:cNvPr id="5" name="タイトル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ありがとうございます">
    <p:bg>
      <p:bgPr>
        <a:solidFill>
          <a:schemeClr val="bg1">
            <a:lumMod val="95000"/>
          </a:schemeClr>
        </a:solidFill>
        <a:effectLst/>
      </p:bgPr>
    </p:bg>
    <p:spTree>
      <p:nvGrpSpPr>
        <p:cNvPr id="1" name=""/>
        <p:cNvGrpSpPr/>
        <p:nvPr/>
      </p:nvGrpSpPr>
      <p:grpSpPr>
        <a:xfrm>
          <a:off x="0" y="0"/>
          <a:ext cx="0" cy="0"/>
          <a:chOff x="0" y="0"/>
          <a:chExt cx="0" cy="0"/>
        </a:xfrm>
      </p:grpSpPr>
      <p:sp>
        <p:nvSpPr>
          <p:cNvPr id="41" name="図プレースホルダー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ここに写真を挿入するか、またはドラッグ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3500" b="1" spc="-300" dirty="0">
                <a:latin typeface="Meiryo UI" panose="020B0604030504040204" pitchFamily="50" charset="-128"/>
                <a:ea typeface="Meiryo UI" panose="020B0604030504040204" pitchFamily="50" charset="-128"/>
              </a:defRPr>
            </a:lvl1pPr>
          </a:lstStyle>
          <a:p>
            <a:pPr lvl="0" algn="r" rtl="0"/>
            <a:r>
              <a:rPr lang="ja-JP" altLang="en-US" noProof="0" dirty="0"/>
              <a:t>ありがとうございます</a:t>
            </a:r>
          </a:p>
        </p:txBody>
      </p:sp>
      <p:sp>
        <p:nvSpPr>
          <p:cNvPr id="9" name="テキスト プレースホルダー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300">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フル ネーム</a:t>
            </a:r>
          </a:p>
        </p:txBody>
      </p:sp>
      <p:sp>
        <p:nvSpPr>
          <p:cNvPr id="10" name="テキスト プレースホルダー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300">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電話番号</a:t>
            </a:r>
          </a:p>
        </p:txBody>
      </p:sp>
      <p:sp>
        <p:nvSpPr>
          <p:cNvPr id="11" name="テキスト プレースホルダー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300">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電子メールまたはソーシャル メディア ハンドル</a:t>
            </a:r>
          </a:p>
        </p:txBody>
      </p:sp>
      <p:sp>
        <p:nvSpPr>
          <p:cNvPr id="12" name="テキスト プレースホルダー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300">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会社の </a:t>
            </a:r>
            <a:r>
              <a:rPr lang="en-US" altLang="ja-JP" noProof="0" dirty="0"/>
              <a:t>Web </a:t>
            </a:r>
            <a:r>
              <a:rPr lang="ja-JP" altLang="en-US" noProof="0" dirty="0"/>
              <a:t>サイト</a:t>
            </a:r>
          </a:p>
        </p:txBody>
      </p:sp>
      <p:sp>
        <p:nvSpPr>
          <p:cNvPr id="15" name="長方形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8" name="長方形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1" name="フリーフォーム:図形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プレースホルダー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ja-JP" altLang="en-US" noProof="0" dirty="0"/>
              <a:t>クリックしてページのタイトルを編集する</a:t>
            </a:r>
          </a:p>
        </p:txBody>
      </p:sp>
      <p:sp>
        <p:nvSpPr>
          <p:cNvPr id="3" name="テキスト プレースホルダー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6" name="スライド番号プレースホルダー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9" name="長方形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9" name="長方形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cxnSp>
        <p:nvCxnSpPr>
          <p:cNvPr id="18" name="直線​​コネクタ(S)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2BE908A6-D615-B022-5026-F8BF59AF156C}"/>
              </a:ext>
            </a:extLst>
          </p:cNvPr>
          <p:cNvPicPr>
            <a:picLocks noChangeAspect="1"/>
          </p:cNvPicPr>
          <p:nvPr userDrawn="1"/>
        </p:nvPicPr>
        <p:blipFill>
          <a:blip r:embed="rId16"/>
          <a:stretch>
            <a:fillRect/>
          </a:stretch>
        </p:blipFill>
        <p:spPr>
          <a:xfrm>
            <a:off x="10831840" y="6432306"/>
            <a:ext cx="790312" cy="338352"/>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kumimoji="1" sz="3200" b="1" kern="1200" spc="-150">
          <a:solidFill>
            <a:schemeClr val="tx1">
              <a:lumMod val="75000"/>
              <a:lumOff val="25000"/>
            </a:schemeClr>
          </a:solidFill>
          <a:latin typeface="Meiryo UI" panose="020B0604030504040204" pitchFamily="50" charset="-128"/>
          <a:ea typeface="Meiryo UI" panose="020B0604030504040204" pitchFamily="50" charset="-128"/>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プレースホルダー 11" descr="円形になるように集まった手">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タイトル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rtlCol="0"/>
          <a:lstStyle/>
          <a:p>
            <a:pPr algn="l" fontAlgn="base" latinLnBrk="1"/>
            <a:r>
              <a:rPr lang="ja-JP" altLang="en-US" sz="4800" b="1" i="0" dirty="0">
                <a:solidFill>
                  <a:srgbClr val="3A3A3A"/>
                </a:solidFill>
                <a:effectLst/>
                <a:latin typeface="Arial" panose="020B0604020202020204" pitchFamily="34" charset="0"/>
              </a:rPr>
              <a:t>管理職とは？</a:t>
            </a:r>
            <a:br>
              <a:rPr lang="en-US" altLang="ja-JP" sz="3200" b="1" i="0" dirty="0">
                <a:solidFill>
                  <a:srgbClr val="3A3A3A"/>
                </a:solidFill>
                <a:effectLst/>
                <a:latin typeface="Arial" panose="020B0604020202020204" pitchFamily="34" charset="0"/>
              </a:rPr>
            </a:br>
            <a:r>
              <a:rPr lang="ja-JP" altLang="en-US" sz="2400" b="1" i="0" dirty="0">
                <a:solidFill>
                  <a:srgbClr val="3A3A3A"/>
                </a:solidFill>
                <a:effectLst/>
                <a:latin typeface="Arial" panose="020B0604020202020204" pitchFamily="34" charset="0"/>
              </a:rPr>
              <a:t>役割と求められるスキル・心構え、向いている人の特徴</a:t>
            </a:r>
          </a:p>
        </p:txBody>
      </p:sp>
      <p:sp>
        <p:nvSpPr>
          <p:cNvPr id="4" name="サブタイトル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rtlCol="0"/>
          <a:lstStyle/>
          <a:p>
            <a:pPr rtl="0"/>
            <a:endParaRPr lang="ja-JP" altLang="en-US" dirty="0">
              <a:ea typeface="Meiryo UI" panose="020B0604030504040204" pitchFamily="50" charset="-128"/>
            </a:endParaRPr>
          </a:p>
        </p:txBody>
      </p:sp>
      <p:sp>
        <p:nvSpPr>
          <p:cNvPr id="51" name="テキスト ボックス 50">
            <a:extLst>
              <a:ext uri="{FF2B5EF4-FFF2-40B4-BE49-F238E27FC236}">
                <a16:creationId xmlns:a16="http://schemas.microsoft.com/office/drawing/2014/main" id="{66C1DE0A-7865-466B-B5D7-781C92357026}"/>
              </a:ext>
            </a:extLst>
          </p:cNvPr>
          <p:cNvSpPr txBox="1"/>
          <p:nvPr/>
        </p:nvSpPr>
        <p:spPr>
          <a:xfrm>
            <a:off x="10284923" y="4241162"/>
            <a:ext cx="1402741" cy="297696"/>
          </a:xfrm>
          <a:prstGeom prst="rect">
            <a:avLst/>
          </a:prstGeom>
          <a:noFill/>
        </p:spPr>
        <p:txBody>
          <a:bodyPr wrap="square" tIns="108000" bIns="0" rtlCol="0" anchor="ctr">
            <a:spAutoFit/>
          </a:bodyPr>
          <a:lstStyle/>
          <a:p>
            <a:pPr algn="ctr">
              <a:lnSpc>
                <a:spcPts val="1300"/>
              </a:lnSpc>
            </a:pPr>
            <a:r>
              <a:rPr lang="en-US" altLang="ja-JP" sz="2500" b="1" i="0" spc="-100" dirty="0">
                <a:solidFill>
                  <a:schemeClr val="tx1">
                    <a:lumMod val="75000"/>
                    <a:lumOff val="25000"/>
                  </a:schemeClr>
                </a:solidFill>
                <a:latin typeface="Meiryo UI" panose="020B0604030504040204" pitchFamily="50" charset="-128"/>
                <a:ea typeface="Meiryo UI" panose="020B0604030504040204" pitchFamily="50" charset="-128"/>
              </a:rPr>
              <a:t>JAIC</a:t>
            </a:r>
            <a:endParaRPr lang="ja-JP" altLang="en-US" sz="900" b="0" i="0" spc="14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pPr algn="l" fontAlgn="base" latinLnBrk="1"/>
            <a:r>
              <a:rPr lang="ja-JP" altLang="en-US" b="1" i="0" dirty="0">
                <a:solidFill>
                  <a:schemeClr val="tx1">
                    <a:lumMod val="85000"/>
                    <a:lumOff val="15000"/>
                  </a:schemeClr>
                </a:solidFill>
                <a:effectLst/>
                <a:latin typeface="Arial" panose="020B0604020202020204" pitchFamily="34" charset="0"/>
              </a:rPr>
              <a:t>管理職に必要なスキル　</a:t>
            </a:r>
            <a:r>
              <a:rPr lang="en-US" altLang="ja-JP" b="1" i="0" dirty="0">
                <a:solidFill>
                  <a:schemeClr val="tx1">
                    <a:lumMod val="85000"/>
                    <a:lumOff val="15000"/>
                  </a:schemeClr>
                </a:solidFill>
                <a:effectLst/>
                <a:latin typeface="Arial" panose="020B0604020202020204" pitchFamily="34" charset="0"/>
              </a:rPr>
              <a:t>4</a:t>
            </a:r>
            <a:r>
              <a:rPr lang="ja-JP" altLang="en-US" b="1" i="0" dirty="0">
                <a:solidFill>
                  <a:schemeClr val="tx1">
                    <a:lumMod val="85000"/>
                    <a:lumOff val="15000"/>
                  </a:schemeClr>
                </a:solidFill>
                <a:effectLst/>
                <a:latin typeface="Arial" panose="020B0604020202020204" pitchFamily="34" charset="0"/>
              </a:rPr>
              <a:t>．決断力</a:t>
            </a:r>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p:txBody>
          <a:bodyPr/>
          <a:lstStyle/>
          <a:p>
            <a:r>
              <a:rPr lang="ja-JP" altLang="en-US" b="0" i="0" dirty="0">
                <a:solidFill>
                  <a:srgbClr val="3A3A3A"/>
                </a:solidFill>
                <a:effectLst/>
                <a:latin typeface="Arial" panose="020B0604020202020204" pitchFamily="34" charset="0"/>
              </a:rPr>
              <a:t>正解がわからないなかで、迅速に意思決定していったり、また、“いま意思決定しない”ことを決めたりするスキル</a:t>
            </a:r>
            <a:endParaRPr lang="ja-JP" altLang="en-US" i="0" dirty="0">
              <a:solidFill>
                <a:srgbClr val="3A3A3A"/>
              </a:solidFill>
              <a:effectLst/>
              <a:latin typeface="Arial" panose="020B0604020202020204" pitchFamily="34" charset="0"/>
            </a:endParaRPr>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10</a:t>
            </a:fld>
            <a:endParaRPr lang="ja-JP" altLang="en-US" noProof="0" dirty="0"/>
          </a:p>
        </p:txBody>
      </p:sp>
      <p:graphicFrame>
        <p:nvGraphicFramePr>
          <p:cNvPr id="6" name="図表 5">
            <a:extLst>
              <a:ext uri="{FF2B5EF4-FFF2-40B4-BE49-F238E27FC236}">
                <a16:creationId xmlns:a16="http://schemas.microsoft.com/office/drawing/2014/main" id="{062D8C7D-7807-2B9F-09BC-900F12840042}"/>
              </a:ext>
            </a:extLst>
          </p:cNvPr>
          <p:cNvGraphicFramePr/>
          <p:nvPr>
            <p:extLst>
              <p:ext uri="{D42A27DB-BD31-4B8C-83A1-F6EECF244321}">
                <p14:modId xmlns:p14="http://schemas.microsoft.com/office/powerpoint/2010/main" val="2322252103"/>
              </p:ext>
            </p:extLst>
          </p:nvPr>
        </p:nvGraphicFramePr>
        <p:xfrm>
          <a:off x="3212408" y="1662545"/>
          <a:ext cx="8128000" cy="4475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楕円 7">
            <a:extLst>
              <a:ext uri="{FF2B5EF4-FFF2-40B4-BE49-F238E27FC236}">
                <a16:creationId xmlns:a16="http://schemas.microsoft.com/office/drawing/2014/main" id="{53A06032-6EF2-950F-FB62-839DD1F041E4}"/>
              </a:ext>
            </a:extLst>
          </p:cNvPr>
          <p:cNvSpPr/>
          <p:nvPr/>
        </p:nvSpPr>
        <p:spPr>
          <a:xfrm>
            <a:off x="864524" y="2560320"/>
            <a:ext cx="2227811" cy="2227811"/>
          </a:xfrm>
          <a:prstGeom prst="ellipse">
            <a:avLst/>
          </a:prstGeom>
          <a:solidFill>
            <a:schemeClr val="accent5">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決断に必要なこと</a:t>
            </a:r>
          </a:p>
        </p:txBody>
      </p:sp>
    </p:spTree>
    <p:extLst>
      <p:ext uri="{BB962C8B-B14F-4D97-AF65-F5344CB8AC3E}">
        <p14:creationId xmlns:p14="http://schemas.microsoft.com/office/powerpoint/2010/main" val="257945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pPr algn="l" fontAlgn="base" latinLnBrk="1"/>
            <a:r>
              <a:rPr lang="ja-JP" altLang="en-US" b="1" i="0" dirty="0">
                <a:solidFill>
                  <a:schemeClr val="tx1">
                    <a:lumMod val="85000"/>
                    <a:lumOff val="15000"/>
                  </a:schemeClr>
                </a:solidFill>
                <a:effectLst/>
                <a:latin typeface="Arial" panose="020B0604020202020204" pitchFamily="34" charset="0"/>
              </a:rPr>
              <a:t>管理職に必要なスキル　</a:t>
            </a:r>
            <a:r>
              <a:rPr lang="en-US" altLang="ja-JP" b="1" i="0" dirty="0">
                <a:solidFill>
                  <a:schemeClr val="tx1">
                    <a:lumMod val="85000"/>
                    <a:lumOff val="15000"/>
                  </a:schemeClr>
                </a:solidFill>
                <a:effectLst/>
                <a:latin typeface="Arial" panose="020B0604020202020204" pitchFamily="34" charset="0"/>
              </a:rPr>
              <a:t>5</a:t>
            </a:r>
            <a:r>
              <a:rPr lang="ja-JP" altLang="en-US" b="1" i="0" dirty="0">
                <a:solidFill>
                  <a:schemeClr val="tx1">
                    <a:lumMod val="85000"/>
                    <a:lumOff val="15000"/>
                  </a:schemeClr>
                </a:solidFill>
                <a:effectLst/>
                <a:latin typeface="Arial" panose="020B0604020202020204" pitchFamily="34" charset="0"/>
              </a:rPr>
              <a:t>．本質を見抜く力</a:t>
            </a:r>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p:txBody>
          <a:bodyPr/>
          <a:lstStyle/>
          <a:p>
            <a:r>
              <a:rPr lang="ja-JP" altLang="en-US" b="0" i="0" dirty="0">
                <a:solidFill>
                  <a:srgbClr val="3A3A3A"/>
                </a:solidFill>
                <a:effectLst/>
                <a:latin typeface="Arial" panose="020B0604020202020204" pitchFamily="34" charset="0"/>
              </a:rPr>
              <a:t>コンセプチュアルスキル（概念化能力）：</a:t>
            </a:r>
            <a:r>
              <a:rPr lang="ja-JP" altLang="en-US" i="0" dirty="0">
                <a:solidFill>
                  <a:srgbClr val="3A3A3A"/>
                </a:solidFill>
                <a:effectLst/>
                <a:latin typeface="Arial" panose="020B0604020202020204" pitchFamily="34" charset="0"/>
              </a:rPr>
              <a:t>複雑な事象を概念化して本質を見極める力</a:t>
            </a:r>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11</a:t>
            </a:fld>
            <a:endParaRPr lang="ja-JP" altLang="en-US" noProof="0" dirty="0"/>
          </a:p>
        </p:txBody>
      </p:sp>
      <p:sp>
        <p:nvSpPr>
          <p:cNvPr id="7" name="テキスト ボックス 6">
            <a:extLst>
              <a:ext uri="{FF2B5EF4-FFF2-40B4-BE49-F238E27FC236}">
                <a16:creationId xmlns:a16="http://schemas.microsoft.com/office/drawing/2014/main" id="{DF68ECC0-38A7-F4C7-3ECF-F264BC92227A}"/>
              </a:ext>
            </a:extLst>
          </p:cNvPr>
          <p:cNvSpPr txBox="1"/>
          <p:nvPr/>
        </p:nvSpPr>
        <p:spPr>
          <a:xfrm>
            <a:off x="648393" y="1525048"/>
            <a:ext cx="10656916" cy="452431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■コンセプチュアルスキル </a:t>
            </a:r>
            <a:r>
              <a:rPr kumimoji="1" lang="en-US" altLang="ja-JP" sz="2400" b="1" dirty="0">
                <a:latin typeface="Meiryo UI" panose="020B0604030504040204" pitchFamily="50" charset="-128"/>
                <a:ea typeface="Meiryo UI" panose="020B0604030504040204" pitchFamily="50" charset="-128"/>
              </a:rPr>
              <a:t>10</a:t>
            </a:r>
            <a:r>
              <a:rPr kumimoji="1" lang="ja-JP" altLang="en-US" sz="2400" b="1" dirty="0">
                <a:latin typeface="Meiryo UI" panose="020B0604030504040204" pitchFamily="50" charset="-128"/>
                <a:ea typeface="Meiryo UI" panose="020B0604030504040204" pitchFamily="50" charset="-128"/>
              </a:rPr>
              <a:t>の要素</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ロジカルシンキング（論理的思考）</a:t>
            </a:r>
          </a:p>
          <a:p>
            <a:r>
              <a:rPr kumimoji="1" lang="en-US" altLang="ja-JP" sz="2400" dirty="0">
                <a:latin typeface="Meiryo UI" panose="020B0604030504040204" pitchFamily="50" charset="-128"/>
                <a:ea typeface="Meiryo UI" panose="020B0604030504040204" pitchFamily="50" charset="-128"/>
              </a:rPr>
              <a:t>2.</a:t>
            </a:r>
            <a:r>
              <a:rPr kumimoji="1" lang="ja-JP" altLang="en-US" sz="2400" dirty="0">
                <a:latin typeface="Meiryo UI" panose="020B0604030504040204" pitchFamily="50" charset="-128"/>
                <a:ea typeface="Meiryo UI" panose="020B0604030504040204" pitchFamily="50" charset="-128"/>
              </a:rPr>
              <a:t>クリティカルシンキング（批判的思考）</a:t>
            </a:r>
          </a:p>
          <a:p>
            <a:r>
              <a:rPr kumimoji="1" lang="en-US" altLang="ja-JP" sz="2400" dirty="0">
                <a:latin typeface="Meiryo UI" panose="020B0604030504040204" pitchFamily="50" charset="-128"/>
                <a:ea typeface="Meiryo UI" panose="020B0604030504040204" pitchFamily="50" charset="-128"/>
              </a:rPr>
              <a:t>3.</a:t>
            </a:r>
            <a:r>
              <a:rPr kumimoji="1" lang="ja-JP" altLang="en-US" sz="2400" dirty="0">
                <a:latin typeface="Meiryo UI" panose="020B0604030504040204" pitchFamily="50" charset="-128"/>
                <a:ea typeface="Meiryo UI" panose="020B0604030504040204" pitchFamily="50" charset="-128"/>
              </a:rPr>
              <a:t>ラテラルシンキング（水平思考）</a:t>
            </a:r>
          </a:p>
          <a:p>
            <a:r>
              <a:rPr kumimoji="1" lang="en-US" altLang="ja-JP" sz="2400" dirty="0">
                <a:latin typeface="Meiryo UI" panose="020B0604030504040204" pitchFamily="50" charset="-128"/>
                <a:ea typeface="Meiryo UI" panose="020B0604030504040204" pitchFamily="50" charset="-128"/>
              </a:rPr>
              <a:t>4.</a:t>
            </a:r>
            <a:r>
              <a:rPr kumimoji="1" lang="ja-JP" altLang="en-US" sz="2400" dirty="0">
                <a:latin typeface="Meiryo UI" panose="020B0604030504040204" pitchFamily="50" charset="-128"/>
                <a:ea typeface="Meiryo UI" panose="020B0604030504040204" pitchFamily="50" charset="-128"/>
              </a:rPr>
              <a:t>多面的視野</a:t>
            </a:r>
          </a:p>
          <a:p>
            <a:r>
              <a:rPr kumimoji="1" lang="en-US" altLang="ja-JP" sz="2400" dirty="0">
                <a:latin typeface="Meiryo UI" panose="020B0604030504040204" pitchFamily="50" charset="-128"/>
                <a:ea typeface="Meiryo UI" panose="020B0604030504040204" pitchFamily="50" charset="-128"/>
              </a:rPr>
              <a:t>5.</a:t>
            </a:r>
            <a:r>
              <a:rPr kumimoji="1" lang="ja-JP" altLang="en-US" sz="2400" dirty="0">
                <a:latin typeface="Meiryo UI" panose="020B0604030504040204" pitchFamily="50" charset="-128"/>
                <a:ea typeface="Meiryo UI" panose="020B0604030504040204" pitchFamily="50" charset="-128"/>
              </a:rPr>
              <a:t>俯瞰力</a:t>
            </a:r>
          </a:p>
          <a:p>
            <a:r>
              <a:rPr kumimoji="1" lang="en-US" altLang="ja-JP" sz="2400" dirty="0">
                <a:latin typeface="Meiryo UI" panose="020B0604030504040204" pitchFamily="50" charset="-128"/>
                <a:ea typeface="Meiryo UI" panose="020B0604030504040204" pitchFamily="50" charset="-128"/>
              </a:rPr>
              <a:t>6.</a:t>
            </a:r>
            <a:r>
              <a:rPr kumimoji="1" lang="ja-JP" altLang="en-US" sz="2400" dirty="0">
                <a:latin typeface="Meiryo UI" panose="020B0604030504040204" pitchFamily="50" charset="-128"/>
                <a:ea typeface="Meiryo UI" panose="020B0604030504040204" pitchFamily="50" charset="-128"/>
              </a:rPr>
              <a:t>知的好奇心</a:t>
            </a:r>
          </a:p>
          <a:p>
            <a:r>
              <a:rPr kumimoji="1" lang="en-US" altLang="ja-JP" sz="2400" dirty="0">
                <a:latin typeface="Meiryo UI" panose="020B0604030504040204" pitchFamily="50" charset="-128"/>
                <a:ea typeface="Meiryo UI" panose="020B0604030504040204" pitchFamily="50" charset="-128"/>
              </a:rPr>
              <a:t>7.</a:t>
            </a:r>
            <a:r>
              <a:rPr kumimoji="1" lang="ja-JP" altLang="en-US" sz="2400" dirty="0">
                <a:latin typeface="Meiryo UI" panose="020B0604030504040204" pitchFamily="50" charset="-128"/>
                <a:ea typeface="Meiryo UI" panose="020B0604030504040204" pitchFamily="50" charset="-128"/>
              </a:rPr>
              <a:t>探求心</a:t>
            </a:r>
          </a:p>
          <a:p>
            <a:r>
              <a:rPr kumimoji="1" lang="en-US" altLang="ja-JP" sz="2400" dirty="0">
                <a:latin typeface="Meiryo UI" panose="020B0604030504040204" pitchFamily="50" charset="-128"/>
                <a:ea typeface="Meiryo UI" panose="020B0604030504040204" pitchFamily="50" charset="-128"/>
              </a:rPr>
              <a:t>8.</a:t>
            </a:r>
            <a:r>
              <a:rPr kumimoji="1" lang="ja-JP" altLang="en-US" sz="2400" dirty="0">
                <a:latin typeface="Meiryo UI" panose="020B0604030504040204" pitchFamily="50" charset="-128"/>
                <a:ea typeface="Meiryo UI" panose="020B0604030504040204" pitchFamily="50" charset="-128"/>
              </a:rPr>
              <a:t>受容性</a:t>
            </a:r>
          </a:p>
          <a:p>
            <a:r>
              <a:rPr kumimoji="1" lang="en-US" altLang="ja-JP" sz="2400" dirty="0">
                <a:latin typeface="Meiryo UI" panose="020B0604030504040204" pitchFamily="50" charset="-128"/>
                <a:ea typeface="Meiryo UI" panose="020B0604030504040204" pitchFamily="50" charset="-128"/>
              </a:rPr>
              <a:t>9.</a:t>
            </a:r>
            <a:r>
              <a:rPr kumimoji="1" lang="ja-JP" altLang="en-US" sz="2400" dirty="0">
                <a:latin typeface="Meiryo UI" panose="020B0604030504040204" pitchFamily="50" charset="-128"/>
                <a:ea typeface="Meiryo UI" panose="020B0604030504040204" pitchFamily="50" charset="-128"/>
              </a:rPr>
              <a:t>柔軟性</a:t>
            </a:r>
          </a:p>
          <a:p>
            <a:r>
              <a:rPr kumimoji="1" lang="en-US" altLang="ja-JP" sz="2400" dirty="0">
                <a:latin typeface="Meiryo UI" panose="020B0604030504040204" pitchFamily="50" charset="-128"/>
                <a:ea typeface="Meiryo UI" panose="020B0604030504040204" pitchFamily="50" charset="-128"/>
              </a:rPr>
              <a:t>10.</a:t>
            </a:r>
            <a:r>
              <a:rPr kumimoji="1" lang="ja-JP" altLang="en-US" sz="2400" dirty="0">
                <a:latin typeface="Meiryo UI" panose="020B0604030504040204" pitchFamily="50" charset="-128"/>
                <a:ea typeface="Meiryo UI" panose="020B0604030504040204" pitchFamily="50" charset="-128"/>
              </a:rPr>
              <a:t>チャレンジ精神</a:t>
            </a:r>
          </a:p>
        </p:txBody>
      </p:sp>
    </p:spTree>
    <p:extLst>
      <p:ext uri="{BB962C8B-B14F-4D97-AF65-F5344CB8AC3E}">
        <p14:creationId xmlns:p14="http://schemas.microsoft.com/office/powerpoint/2010/main" val="3900211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プレースホルダー 10">
            <a:extLst>
              <a:ext uri="{FF2B5EF4-FFF2-40B4-BE49-F238E27FC236}">
                <a16:creationId xmlns:a16="http://schemas.microsoft.com/office/drawing/2014/main" id="{9A432726-EA0D-F9E2-D947-64D0530CB506}"/>
              </a:ext>
            </a:extLst>
          </p:cNvPr>
          <p:cNvPicPr>
            <a:picLocks noGrp="1" noChangeAspect="1"/>
          </p:cNvPicPr>
          <p:nvPr>
            <p:ph type="pic" sz="quarter" idx="14"/>
          </p:nvPr>
        </p:nvPicPr>
        <p:blipFill>
          <a:blip r:embed="rId3"/>
          <a:srcRect l="18104" r="18104"/>
          <a:stretch>
            <a:fillRect/>
          </a:stretch>
        </p:blipFill>
        <p:spPr/>
      </p:pic>
      <p:sp>
        <p:nvSpPr>
          <p:cNvPr id="20" name="長方形 19" descr="アクセント ブロック">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3560F281-4FF6-4617-A809-AC9C15ECF18A}"/>
              </a:ext>
            </a:extLst>
          </p:cNvPr>
          <p:cNvSpPr>
            <a:spLocks noGrp="1"/>
          </p:cNvSpPr>
          <p:nvPr>
            <p:ph type="title"/>
          </p:nvPr>
        </p:nvSpPr>
        <p:spPr>
          <a:xfrm>
            <a:off x="4405745" y="1876893"/>
            <a:ext cx="7354255" cy="1124345"/>
          </a:xfrm>
        </p:spPr>
        <p:txBody>
          <a:bodyPr rtlCol="0"/>
          <a:lstStyle/>
          <a:p>
            <a:pPr rtl="0"/>
            <a:r>
              <a:rPr lang="ja-JP" altLang="en-US" sz="6000" dirty="0">
                <a:ea typeface="Meiryo UI" panose="020B0604030504040204" pitchFamily="50" charset="-128"/>
              </a:rPr>
              <a:t>管理職に必要な心構え</a:t>
            </a:r>
          </a:p>
        </p:txBody>
      </p:sp>
      <p:sp>
        <p:nvSpPr>
          <p:cNvPr id="3" name="テキスト プレースホルダー 2">
            <a:extLst>
              <a:ext uri="{FF2B5EF4-FFF2-40B4-BE49-F238E27FC236}">
                <a16:creationId xmlns:a16="http://schemas.microsoft.com/office/drawing/2014/main" id="{611DC577-0A95-47D0-95D9-5F8DA763D46B}"/>
              </a:ext>
            </a:extLst>
          </p:cNvPr>
          <p:cNvSpPr>
            <a:spLocks noGrp="1"/>
          </p:cNvSpPr>
          <p:nvPr>
            <p:ph type="body" sz="quarter" idx="32"/>
          </p:nvPr>
        </p:nvSpPr>
        <p:spPr>
          <a:xfrm>
            <a:off x="4406009" y="3001239"/>
            <a:ext cx="7353951" cy="590155"/>
          </a:xfrm>
        </p:spPr>
        <p:txBody>
          <a:bodyPr rtlCol="0"/>
          <a:lstStyle/>
          <a:p>
            <a:pPr rtl="0"/>
            <a:endParaRPr lang="ja-JP" altLang="en-US" dirty="0">
              <a:ea typeface="Meiryo UI" panose="020B0604030504040204" pitchFamily="50" charset="-128"/>
            </a:endParaRPr>
          </a:p>
        </p:txBody>
      </p:sp>
      <p:sp>
        <p:nvSpPr>
          <p:cNvPr id="4" name="コンテンツ プレースホルダー 3">
            <a:extLst>
              <a:ext uri="{FF2B5EF4-FFF2-40B4-BE49-F238E27FC236}">
                <a16:creationId xmlns:a16="http://schemas.microsoft.com/office/drawing/2014/main" id="{D355C61F-C8F1-4977-8E1F-F16C0D9EA88C}"/>
              </a:ext>
            </a:extLst>
          </p:cNvPr>
          <p:cNvSpPr>
            <a:spLocks noGrp="1"/>
          </p:cNvSpPr>
          <p:nvPr>
            <p:ph sz="half" idx="1"/>
          </p:nvPr>
        </p:nvSpPr>
        <p:spPr/>
        <p:txBody>
          <a:bodyPr rtlCol="0"/>
          <a:lstStyle/>
          <a:p>
            <a:pPr marL="0" indent="0" algn="l" fontAlgn="base" latinLnBrk="1">
              <a:buNone/>
            </a:pPr>
            <a:r>
              <a:rPr lang="en-US" altLang="ja-JP" sz="2800" b="1" i="0" dirty="0">
                <a:solidFill>
                  <a:schemeClr val="tx1">
                    <a:lumMod val="85000"/>
                    <a:lumOff val="15000"/>
                  </a:schemeClr>
                </a:solidFill>
                <a:effectLst/>
                <a:latin typeface="Arial" panose="020B0604020202020204" pitchFamily="34" charset="0"/>
              </a:rPr>
              <a:t>1</a:t>
            </a:r>
            <a:r>
              <a:rPr lang="ja-JP" altLang="en-US" sz="2800" b="1" i="0" dirty="0">
                <a:solidFill>
                  <a:schemeClr val="tx1">
                    <a:lumMod val="85000"/>
                    <a:lumOff val="15000"/>
                  </a:schemeClr>
                </a:solidFill>
                <a:effectLst/>
                <a:latin typeface="Arial" panose="020B0604020202020204" pitchFamily="34" charset="0"/>
              </a:rPr>
              <a:t>．組織の成果に対する責任感</a:t>
            </a:r>
            <a:endParaRPr lang="en-US" altLang="ja-JP" sz="2800" b="1" i="0" dirty="0">
              <a:solidFill>
                <a:schemeClr val="tx1">
                  <a:lumMod val="85000"/>
                  <a:lumOff val="15000"/>
                </a:schemeClr>
              </a:solidFill>
              <a:effectLst/>
              <a:latin typeface="Arial" panose="020B0604020202020204" pitchFamily="34" charset="0"/>
            </a:endParaRPr>
          </a:p>
          <a:p>
            <a:pPr marL="0" indent="0" algn="l" fontAlgn="base" latinLnBrk="1">
              <a:buNone/>
            </a:pPr>
            <a:r>
              <a:rPr lang="en-US" altLang="ja-JP" sz="2800" b="1" i="0" dirty="0">
                <a:solidFill>
                  <a:schemeClr val="tx1">
                    <a:lumMod val="85000"/>
                    <a:lumOff val="15000"/>
                  </a:schemeClr>
                </a:solidFill>
                <a:effectLst/>
                <a:latin typeface="Arial" panose="020B0604020202020204" pitchFamily="34" charset="0"/>
              </a:rPr>
              <a:t>2</a:t>
            </a:r>
            <a:r>
              <a:rPr lang="ja-JP" altLang="en-US" sz="2800" b="1" i="0" dirty="0">
                <a:solidFill>
                  <a:schemeClr val="tx1">
                    <a:lumMod val="85000"/>
                    <a:lumOff val="15000"/>
                  </a:schemeClr>
                </a:solidFill>
                <a:effectLst/>
                <a:latin typeface="Arial" panose="020B0604020202020204" pitchFamily="34" charset="0"/>
              </a:rPr>
              <a:t>．メンバーの成長に対する責任感</a:t>
            </a:r>
          </a:p>
        </p:txBody>
      </p:sp>
      <p:sp>
        <p:nvSpPr>
          <p:cNvPr id="6" name="スライド番号プレースホルダー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n-US" altLang="ja-JP" smtClean="0">
                <a:ea typeface="Meiryo UI" panose="020B0604030504040204" pitchFamily="50" charset="-128"/>
              </a:rPr>
              <a:pPr rtl="0"/>
              <a:t>12</a:t>
            </a:fld>
            <a:endParaRPr lang="ja-JP" altLang="en-US" dirty="0">
              <a:ea typeface="Meiryo UI" panose="020B0604030504040204" pitchFamily="50" charset="-128"/>
            </a:endParaRPr>
          </a:p>
        </p:txBody>
      </p:sp>
    </p:spTree>
    <p:extLst>
      <p:ext uri="{BB962C8B-B14F-4D97-AF65-F5344CB8AC3E}">
        <p14:creationId xmlns:p14="http://schemas.microsoft.com/office/powerpoint/2010/main" val="3765921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pPr algn="l" fontAlgn="base" latinLnBrk="1"/>
            <a:r>
              <a:rPr lang="ja-JP" altLang="en-US" b="1" i="0" dirty="0">
                <a:solidFill>
                  <a:schemeClr val="tx1">
                    <a:lumMod val="85000"/>
                    <a:lumOff val="15000"/>
                  </a:schemeClr>
                </a:solidFill>
                <a:effectLst/>
                <a:latin typeface="Arial" panose="020B0604020202020204" pitchFamily="34" charset="0"/>
              </a:rPr>
              <a:t>管理職に必要な心構え　</a:t>
            </a:r>
            <a:r>
              <a:rPr lang="en-US" altLang="ja-JP" b="1" i="0" dirty="0">
                <a:solidFill>
                  <a:schemeClr val="tx1">
                    <a:lumMod val="85000"/>
                    <a:lumOff val="15000"/>
                  </a:schemeClr>
                </a:solidFill>
                <a:effectLst/>
                <a:latin typeface="Arial" panose="020B0604020202020204" pitchFamily="34" charset="0"/>
              </a:rPr>
              <a:t>1</a:t>
            </a:r>
            <a:r>
              <a:rPr lang="ja-JP" altLang="en-US" b="1" i="0" dirty="0">
                <a:solidFill>
                  <a:schemeClr val="tx1">
                    <a:lumMod val="85000"/>
                    <a:lumOff val="15000"/>
                  </a:schemeClr>
                </a:solidFill>
                <a:effectLst/>
                <a:latin typeface="Arial" panose="020B0604020202020204" pitchFamily="34" charset="0"/>
              </a:rPr>
              <a:t>．</a:t>
            </a:r>
            <a:r>
              <a:rPr lang="ja-JP" altLang="en-US" sz="3200" b="1" i="0" dirty="0">
                <a:solidFill>
                  <a:schemeClr val="tx1">
                    <a:lumMod val="85000"/>
                    <a:lumOff val="15000"/>
                  </a:schemeClr>
                </a:solidFill>
                <a:effectLst/>
                <a:latin typeface="Arial" panose="020B0604020202020204" pitchFamily="34" charset="0"/>
              </a:rPr>
              <a:t>組織の成果に対する責任感</a:t>
            </a:r>
            <a:endParaRPr lang="ja-JP" altLang="en-US" b="1" i="0" dirty="0">
              <a:solidFill>
                <a:schemeClr val="tx1">
                  <a:lumMod val="85000"/>
                  <a:lumOff val="15000"/>
                </a:schemeClr>
              </a:solidFill>
              <a:effectLst/>
              <a:latin typeface="Arial" panose="020B0604020202020204" pitchFamily="34" charset="0"/>
            </a:endParaRPr>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p:txBody>
          <a:bodyPr/>
          <a:lstStyle/>
          <a:p>
            <a:endParaRPr lang="ja-JP" altLang="en-US" i="0" dirty="0">
              <a:solidFill>
                <a:srgbClr val="3A3A3A"/>
              </a:solidFill>
              <a:effectLst/>
              <a:latin typeface="Arial" panose="020B0604020202020204" pitchFamily="34" charset="0"/>
            </a:endParaRPr>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13</a:t>
            </a:fld>
            <a:endParaRPr lang="ja-JP" altLang="en-US" noProof="0" dirty="0"/>
          </a:p>
        </p:txBody>
      </p:sp>
      <p:sp>
        <p:nvSpPr>
          <p:cNvPr id="7" name="正方形/長方形 6">
            <a:extLst>
              <a:ext uri="{FF2B5EF4-FFF2-40B4-BE49-F238E27FC236}">
                <a16:creationId xmlns:a16="http://schemas.microsoft.com/office/drawing/2014/main" id="{88612DB7-21D2-E638-52AD-328D46D1CC3C}"/>
              </a:ext>
            </a:extLst>
          </p:cNvPr>
          <p:cNvSpPr/>
          <p:nvPr/>
        </p:nvSpPr>
        <p:spPr>
          <a:xfrm>
            <a:off x="1945178" y="1008000"/>
            <a:ext cx="7897089" cy="9347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i="0" dirty="0">
                <a:solidFill>
                  <a:schemeClr val="bg1"/>
                </a:solidFill>
                <a:effectLst/>
                <a:latin typeface="inherit"/>
              </a:rPr>
              <a:t>組織の成果をあげることが管理職の責任</a:t>
            </a:r>
            <a:endParaRPr kumimoji="1" lang="ja-JP" altLang="en-US" sz="3200" b="1" dirty="0">
              <a:solidFill>
                <a:schemeClr val="bg1"/>
              </a:solidFill>
            </a:endParaRPr>
          </a:p>
        </p:txBody>
      </p:sp>
      <p:sp>
        <p:nvSpPr>
          <p:cNvPr id="11" name="楕円 10">
            <a:extLst>
              <a:ext uri="{FF2B5EF4-FFF2-40B4-BE49-F238E27FC236}">
                <a16:creationId xmlns:a16="http://schemas.microsoft.com/office/drawing/2014/main" id="{66E30733-87B8-DDF4-305C-8E73082AB7F9}"/>
              </a:ext>
            </a:extLst>
          </p:cNvPr>
          <p:cNvSpPr/>
          <p:nvPr/>
        </p:nvSpPr>
        <p:spPr>
          <a:xfrm>
            <a:off x="1502243" y="2111439"/>
            <a:ext cx="1972477" cy="19724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目標設定</a:t>
            </a:r>
          </a:p>
        </p:txBody>
      </p:sp>
      <p:sp>
        <p:nvSpPr>
          <p:cNvPr id="12" name="楕円 11">
            <a:extLst>
              <a:ext uri="{FF2B5EF4-FFF2-40B4-BE49-F238E27FC236}">
                <a16:creationId xmlns:a16="http://schemas.microsoft.com/office/drawing/2014/main" id="{DCAE285C-992A-7157-0E6A-D89430780859}"/>
              </a:ext>
            </a:extLst>
          </p:cNvPr>
          <p:cNvSpPr/>
          <p:nvPr/>
        </p:nvSpPr>
        <p:spPr>
          <a:xfrm>
            <a:off x="3783557" y="2111439"/>
            <a:ext cx="1972477" cy="19724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計画立案</a:t>
            </a:r>
          </a:p>
        </p:txBody>
      </p:sp>
      <p:sp>
        <p:nvSpPr>
          <p:cNvPr id="13" name="楕円 12">
            <a:extLst>
              <a:ext uri="{FF2B5EF4-FFF2-40B4-BE49-F238E27FC236}">
                <a16:creationId xmlns:a16="http://schemas.microsoft.com/office/drawing/2014/main" id="{3FB54690-FCD1-7A91-24D9-5E5B124BCDBB}"/>
              </a:ext>
            </a:extLst>
          </p:cNvPr>
          <p:cNvSpPr/>
          <p:nvPr/>
        </p:nvSpPr>
        <p:spPr>
          <a:xfrm>
            <a:off x="6064871" y="2111439"/>
            <a:ext cx="1972477" cy="19724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タスク</a:t>
            </a:r>
            <a:br>
              <a:rPr kumimoji="1" lang="en-US" altLang="ja-JP" b="1" dirty="0"/>
            </a:br>
            <a:r>
              <a:rPr kumimoji="1" lang="ja-JP" altLang="en-US" b="1" dirty="0"/>
              <a:t>管理</a:t>
            </a:r>
          </a:p>
        </p:txBody>
      </p:sp>
      <p:sp>
        <p:nvSpPr>
          <p:cNvPr id="14" name="楕円 13">
            <a:extLst>
              <a:ext uri="{FF2B5EF4-FFF2-40B4-BE49-F238E27FC236}">
                <a16:creationId xmlns:a16="http://schemas.microsoft.com/office/drawing/2014/main" id="{C4C5F5F0-CAD8-A6A9-E810-89FA77CB4303}"/>
              </a:ext>
            </a:extLst>
          </p:cNvPr>
          <p:cNvSpPr/>
          <p:nvPr/>
        </p:nvSpPr>
        <p:spPr>
          <a:xfrm>
            <a:off x="8346184" y="2111439"/>
            <a:ext cx="1972477" cy="19724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働きやすい組織</a:t>
            </a:r>
            <a:r>
              <a:rPr kumimoji="1" lang="en-US" altLang="ja-JP" b="1" dirty="0"/>
              <a:t>/</a:t>
            </a:r>
            <a:r>
              <a:rPr kumimoji="1" lang="ja-JP" altLang="en-US" b="1" dirty="0"/>
              <a:t>環境</a:t>
            </a:r>
          </a:p>
        </p:txBody>
      </p:sp>
      <p:sp>
        <p:nvSpPr>
          <p:cNvPr id="15" name="楕円 14">
            <a:extLst>
              <a:ext uri="{FF2B5EF4-FFF2-40B4-BE49-F238E27FC236}">
                <a16:creationId xmlns:a16="http://schemas.microsoft.com/office/drawing/2014/main" id="{A4B05896-6674-BBBA-2F07-8AD3B53894DE}"/>
              </a:ext>
            </a:extLst>
          </p:cNvPr>
          <p:cNvSpPr/>
          <p:nvPr/>
        </p:nvSpPr>
        <p:spPr>
          <a:xfrm>
            <a:off x="1502243" y="4140786"/>
            <a:ext cx="1972477" cy="19724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相乗効果</a:t>
            </a:r>
          </a:p>
        </p:txBody>
      </p:sp>
      <p:sp>
        <p:nvSpPr>
          <p:cNvPr id="16" name="楕円 15">
            <a:extLst>
              <a:ext uri="{FF2B5EF4-FFF2-40B4-BE49-F238E27FC236}">
                <a16:creationId xmlns:a16="http://schemas.microsoft.com/office/drawing/2014/main" id="{A5D4D4A2-224C-3304-957D-B4481BFB857E}"/>
              </a:ext>
            </a:extLst>
          </p:cNvPr>
          <p:cNvSpPr/>
          <p:nvPr/>
        </p:nvSpPr>
        <p:spPr>
          <a:xfrm>
            <a:off x="3783557" y="4140786"/>
            <a:ext cx="1972477" cy="19724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メンバーの相互理解</a:t>
            </a:r>
          </a:p>
        </p:txBody>
      </p:sp>
      <p:sp>
        <p:nvSpPr>
          <p:cNvPr id="17" name="楕円 16">
            <a:extLst>
              <a:ext uri="{FF2B5EF4-FFF2-40B4-BE49-F238E27FC236}">
                <a16:creationId xmlns:a16="http://schemas.microsoft.com/office/drawing/2014/main" id="{0BEF43B0-7FBE-FB4C-60B2-910792F4FAB4}"/>
              </a:ext>
            </a:extLst>
          </p:cNvPr>
          <p:cNvSpPr/>
          <p:nvPr/>
        </p:nvSpPr>
        <p:spPr>
          <a:xfrm>
            <a:off x="6064871" y="4140786"/>
            <a:ext cx="1972477" cy="19724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メンバーの人間関係</a:t>
            </a:r>
          </a:p>
        </p:txBody>
      </p:sp>
      <p:sp>
        <p:nvSpPr>
          <p:cNvPr id="18" name="楕円 17">
            <a:extLst>
              <a:ext uri="{FF2B5EF4-FFF2-40B4-BE49-F238E27FC236}">
                <a16:creationId xmlns:a16="http://schemas.microsoft.com/office/drawing/2014/main" id="{3DF1590F-DA12-A5FC-3666-4367964996A5}"/>
              </a:ext>
            </a:extLst>
          </p:cNvPr>
          <p:cNvSpPr/>
          <p:nvPr/>
        </p:nvSpPr>
        <p:spPr>
          <a:xfrm>
            <a:off x="8346184" y="4140786"/>
            <a:ext cx="1972477" cy="19724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経営陣や他部署への相談</a:t>
            </a:r>
            <a:r>
              <a:rPr kumimoji="1" lang="en-US" altLang="ja-JP" b="1" dirty="0"/>
              <a:t>/</a:t>
            </a:r>
            <a:r>
              <a:rPr kumimoji="1" lang="ja-JP" altLang="en-US" b="1" dirty="0"/>
              <a:t>交渉</a:t>
            </a:r>
          </a:p>
        </p:txBody>
      </p:sp>
    </p:spTree>
    <p:extLst>
      <p:ext uri="{BB962C8B-B14F-4D97-AF65-F5344CB8AC3E}">
        <p14:creationId xmlns:p14="http://schemas.microsoft.com/office/powerpoint/2010/main" val="245860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pPr algn="l" fontAlgn="base" latinLnBrk="1"/>
            <a:r>
              <a:rPr lang="ja-JP" altLang="en-US" b="1" i="0" dirty="0">
                <a:solidFill>
                  <a:schemeClr val="tx1">
                    <a:lumMod val="85000"/>
                    <a:lumOff val="15000"/>
                  </a:schemeClr>
                </a:solidFill>
                <a:effectLst/>
                <a:latin typeface="Arial" panose="020B0604020202020204" pitchFamily="34" charset="0"/>
              </a:rPr>
              <a:t>管理職に必要な心構え　</a:t>
            </a:r>
            <a:r>
              <a:rPr lang="en-US" altLang="ja-JP" b="1" i="0" dirty="0">
                <a:solidFill>
                  <a:schemeClr val="tx1">
                    <a:lumMod val="85000"/>
                    <a:lumOff val="15000"/>
                  </a:schemeClr>
                </a:solidFill>
                <a:effectLst/>
                <a:latin typeface="Arial" panose="020B0604020202020204" pitchFamily="34" charset="0"/>
              </a:rPr>
              <a:t>2</a:t>
            </a:r>
            <a:r>
              <a:rPr lang="ja-JP" altLang="en-US" b="1" i="0" dirty="0">
                <a:solidFill>
                  <a:schemeClr val="tx1">
                    <a:lumMod val="85000"/>
                    <a:lumOff val="15000"/>
                  </a:schemeClr>
                </a:solidFill>
                <a:effectLst/>
                <a:latin typeface="Arial" panose="020B0604020202020204" pitchFamily="34" charset="0"/>
              </a:rPr>
              <a:t>．メンバーの成長に対する責任感</a:t>
            </a:r>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a:xfrm>
            <a:off x="6262054" y="3837940"/>
            <a:ext cx="5929946" cy="1808941"/>
          </a:xfrm>
        </p:spPr>
        <p:txBody>
          <a:bodyPr/>
          <a:lstStyle/>
          <a:p>
            <a:r>
              <a:rPr lang="ja-JP" altLang="en-US" sz="6600" b="1" i="0" dirty="0">
                <a:solidFill>
                  <a:srgbClr val="3A3A3A"/>
                </a:solidFill>
                <a:effectLst/>
                <a:latin typeface="Arial" panose="020B0604020202020204" pitchFamily="34" charset="0"/>
              </a:rPr>
              <a:t>ものをつくる前に</a:t>
            </a:r>
            <a:endParaRPr lang="en-US" altLang="ja-JP" sz="6600" b="1" i="0" dirty="0">
              <a:solidFill>
                <a:srgbClr val="3A3A3A"/>
              </a:solidFill>
              <a:effectLst/>
              <a:latin typeface="Arial" panose="020B0604020202020204" pitchFamily="34" charset="0"/>
            </a:endParaRPr>
          </a:p>
          <a:p>
            <a:r>
              <a:rPr lang="ja-JP" altLang="en-US" sz="6600" b="1" i="0" dirty="0">
                <a:solidFill>
                  <a:srgbClr val="3A3A3A"/>
                </a:solidFill>
                <a:effectLst/>
                <a:latin typeface="Arial" panose="020B0604020202020204" pitchFamily="34" charset="0"/>
              </a:rPr>
              <a:t>人をつくる</a:t>
            </a:r>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14</a:t>
            </a:fld>
            <a:endParaRPr lang="ja-JP" altLang="en-US" noProof="0" dirty="0"/>
          </a:p>
        </p:txBody>
      </p:sp>
      <p:pic>
        <p:nvPicPr>
          <p:cNvPr id="9" name="図 8">
            <a:extLst>
              <a:ext uri="{FF2B5EF4-FFF2-40B4-BE49-F238E27FC236}">
                <a16:creationId xmlns:a16="http://schemas.microsoft.com/office/drawing/2014/main" id="{D23478FF-C2BD-63F9-D906-D53B1B88EE17}"/>
              </a:ext>
            </a:extLst>
          </p:cNvPr>
          <p:cNvPicPr>
            <a:picLocks noChangeAspect="1"/>
          </p:cNvPicPr>
          <p:nvPr/>
        </p:nvPicPr>
        <p:blipFill>
          <a:blip r:embed="rId3"/>
          <a:stretch>
            <a:fillRect/>
          </a:stretch>
        </p:blipFill>
        <p:spPr>
          <a:xfrm>
            <a:off x="300817" y="1538145"/>
            <a:ext cx="5795183" cy="4350150"/>
          </a:xfrm>
          <a:prstGeom prst="rect">
            <a:avLst/>
          </a:prstGeom>
          <a:effectLst>
            <a:softEdge rad="50800"/>
          </a:effectLst>
        </p:spPr>
      </p:pic>
    </p:spTree>
    <p:extLst>
      <p:ext uri="{BB962C8B-B14F-4D97-AF65-F5344CB8AC3E}">
        <p14:creationId xmlns:p14="http://schemas.microsoft.com/office/powerpoint/2010/main" val="342341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プレースホルダー 31" descr="拍手">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4" name="タイトル 13">
            <a:extLst>
              <a:ext uri="{FF2B5EF4-FFF2-40B4-BE49-F238E27FC236}">
                <a16:creationId xmlns:a16="http://schemas.microsoft.com/office/drawing/2014/main" id="{6C38D7A9-9299-4108-BB08-026F4B9CAE7B}"/>
              </a:ext>
            </a:extLst>
          </p:cNvPr>
          <p:cNvSpPr>
            <a:spLocks noGrp="1"/>
          </p:cNvSpPr>
          <p:nvPr>
            <p:ph type="ctrTitle"/>
          </p:nvPr>
        </p:nvSpPr>
        <p:spPr/>
        <p:txBody>
          <a:bodyPr rtlCol="0"/>
          <a:lstStyle/>
          <a:p>
            <a:pPr rtl="0"/>
            <a:r>
              <a:rPr lang="ja-JP" altLang="en-US" dirty="0">
                <a:ea typeface="Meiryo UI" panose="020B0604030504040204" pitchFamily="50" charset="-128"/>
              </a:rPr>
              <a:t>ありがとうございます</a:t>
            </a:r>
          </a:p>
        </p:txBody>
      </p:sp>
      <p:sp>
        <p:nvSpPr>
          <p:cNvPr id="12" name="スライド番号プレースホルダー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en-US" altLang="ja-JP" smtClean="0"/>
              <a:pPr rtl="0"/>
              <a:t>15</a:t>
            </a:fld>
            <a:endParaRPr lang="ja-JP" altLang="en-US" dirty="0"/>
          </a:p>
        </p:txBody>
      </p:sp>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r>
              <a:rPr lang="ja-JP" altLang="en-US" dirty="0">
                <a:ea typeface="Meiryo UI" panose="020B0604030504040204" pitchFamily="50" charset="-128"/>
              </a:rPr>
              <a:t>管理職</a:t>
            </a:r>
            <a:endParaRPr kumimoji="1" lang="ja-JP" altLang="en-US" dirty="0"/>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p:txBody>
          <a:bodyPr/>
          <a:lstStyle/>
          <a:p>
            <a:r>
              <a:rPr lang="ja-JP" altLang="en-US" b="1" i="0" dirty="0">
                <a:solidFill>
                  <a:srgbClr val="3A3A3A"/>
                </a:solidFill>
                <a:effectLst/>
                <a:latin typeface="Arial" panose="020B0604020202020204" pitchFamily="34" charset="0"/>
              </a:rPr>
              <a:t>一定規模のチームや組織をマネジメントして、事業方針や計画を実行していくポジション</a:t>
            </a:r>
            <a:endParaRPr lang="ja-JP" altLang="en-US" dirty="0">
              <a:ea typeface="Meiryo UI" panose="020B0604030504040204" pitchFamily="50" charset="-128"/>
            </a:endParaRPr>
          </a:p>
          <a:p>
            <a:endParaRPr kumimoji="1" lang="ja-JP" altLang="en-US" dirty="0"/>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2</a:t>
            </a:fld>
            <a:endParaRPr lang="ja-JP" altLang="en-US" noProof="0" dirty="0"/>
          </a:p>
        </p:txBody>
      </p:sp>
      <p:graphicFrame>
        <p:nvGraphicFramePr>
          <p:cNvPr id="7" name="図表 6">
            <a:extLst>
              <a:ext uri="{FF2B5EF4-FFF2-40B4-BE49-F238E27FC236}">
                <a16:creationId xmlns:a16="http://schemas.microsoft.com/office/drawing/2014/main" id="{400C7B7E-A72A-0728-458D-0D2D65E35013}"/>
              </a:ext>
            </a:extLst>
          </p:cNvPr>
          <p:cNvGraphicFramePr/>
          <p:nvPr>
            <p:extLst>
              <p:ext uri="{D42A27DB-BD31-4B8C-83A1-F6EECF244321}">
                <p14:modId xmlns:p14="http://schemas.microsoft.com/office/powerpoint/2010/main" val="2130413714"/>
              </p:ext>
            </p:extLst>
          </p:nvPr>
        </p:nvGraphicFramePr>
        <p:xfrm>
          <a:off x="1121666" y="1635252"/>
          <a:ext cx="6390820" cy="4260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21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pPr algn="l" fontAlgn="base" latinLnBrk="1"/>
            <a:r>
              <a:rPr lang="ja-JP" altLang="en-US" b="1" i="0" dirty="0">
                <a:solidFill>
                  <a:schemeClr val="tx1">
                    <a:lumMod val="85000"/>
                    <a:lumOff val="15000"/>
                  </a:schemeClr>
                </a:solidFill>
                <a:effectLst/>
                <a:latin typeface="Arial" panose="020B0604020202020204" pitchFamily="34" charset="0"/>
              </a:rPr>
              <a:t>一般社員と管理職の違い</a:t>
            </a:r>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3</a:t>
            </a:fld>
            <a:endParaRPr lang="ja-JP" altLang="en-US" noProof="0" dirty="0"/>
          </a:p>
        </p:txBody>
      </p:sp>
      <p:sp>
        <p:nvSpPr>
          <p:cNvPr id="6" name="テキスト ボックス 5">
            <a:extLst>
              <a:ext uri="{FF2B5EF4-FFF2-40B4-BE49-F238E27FC236}">
                <a16:creationId xmlns:a16="http://schemas.microsoft.com/office/drawing/2014/main" id="{623B2D16-9E79-704C-EC85-8DD4F71F73FB}"/>
              </a:ext>
            </a:extLst>
          </p:cNvPr>
          <p:cNvSpPr txBox="1"/>
          <p:nvPr/>
        </p:nvSpPr>
        <p:spPr>
          <a:xfrm>
            <a:off x="571500" y="1749848"/>
            <a:ext cx="9454243" cy="1077218"/>
          </a:xfrm>
          <a:prstGeom prst="rect">
            <a:avLst/>
          </a:prstGeom>
          <a:noFill/>
        </p:spPr>
        <p:txBody>
          <a:bodyPr wrap="square" rtlCol="0">
            <a:spAutoFit/>
          </a:bodyPr>
          <a:lstStyle/>
          <a:p>
            <a:r>
              <a:rPr lang="ja-JP" altLang="en-US" sz="3200" b="0" i="0" dirty="0">
                <a:solidFill>
                  <a:srgbClr val="3A3A3A"/>
                </a:solidFill>
                <a:effectLst/>
                <a:latin typeface="Meiryo UI" panose="020B0604030504040204" pitchFamily="50" charset="-128"/>
                <a:ea typeface="Meiryo UI" panose="020B0604030504040204" pitchFamily="50" charset="-128"/>
              </a:rPr>
              <a:t>一般社員（プレイヤー）と管理職の最も大きな違いは、</a:t>
            </a:r>
            <a:r>
              <a:rPr lang="ja-JP" altLang="en-US" sz="3200" b="1" i="0" dirty="0">
                <a:solidFill>
                  <a:srgbClr val="3A3A3A"/>
                </a:solidFill>
                <a:effectLst/>
                <a:latin typeface="Meiryo UI" panose="020B0604030504040204" pitchFamily="50" charset="-128"/>
                <a:ea typeface="Meiryo UI" panose="020B0604030504040204" pitchFamily="50" charset="-128"/>
              </a:rPr>
              <a:t>「チーム（組織）」として成果をあげる責任がある</a:t>
            </a:r>
            <a:r>
              <a:rPr lang="ja-JP" altLang="en-US" sz="3200" b="0" i="0" dirty="0">
                <a:solidFill>
                  <a:srgbClr val="3A3A3A"/>
                </a:solidFill>
                <a:effectLst/>
                <a:latin typeface="Meiryo UI" panose="020B0604030504040204" pitchFamily="50" charset="-128"/>
                <a:ea typeface="Meiryo UI" panose="020B0604030504040204" pitchFamily="50" charset="-128"/>
              </a:rPr>
              <a:t>こと</a:t>
            </a:r>
            <a:endParaRPr kumimoji="1"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519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pPr algn="l" fontAlgn="base" latinLnBrk="1"/>
            <a:r>
              <a:rPr lang="ja-JP" altLang="en-US" b="1" i="0" dirty="0">
                <a:solidFill>
                  <a:schemeClr val="tx1">
                    <a:lumMod val="85000"/>
                    <a:lumOff val="15000"/>
                  </a:schemeClr>
                </a:solidFill>
                <a:effectLst/>
                <a:latin typeface="Arial" panose="020B0604020202020204" pitchFamily="34" charset="0"/>
              </a:rPr>
              <a:t>管理職に向いている人</a:t>
            </a:r>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4</a:t>
            </a:fld>
            <a:endParaRPr lang="ja-JP" altLang="en-US" noProof="0" dirty="0"/>
          </a:p>
        </p:txBody>
      </p:sp>
      <p:graphicFrame>
        <p:nvGraphicFramePr>
          <p:cNvPr id="7" name="図表 6">
            <a:extLst>
              <a:ext uri="{FF2B5EF4-FFF2-40B4-BE49-F238E27FC236}">
                <a16:creationId xmlns:a16="http://schemas.microsoft.com/office/drawing/2014/main" id="{400C7B7E-A72A-0728-458D-0D2D65E35013}"/>
              </a:ext>
            </a:extLst>
          </p:cNvPr>
          <p:cNvGraphicFramePr/>
          <p:nvPr>
            <p:extLst>
              <p:ext uri="{D42A27DB-BD31-4B8C-83A1-F6EECF244321}">
                <p14:modId xmlns:p14="http://schemas.microsoft.com/office/powerpoint/2010/main" val="2714931867"/>
              </p:ext>
            </p:extLst>
          </p:nvPr>
        </p:nvGraphicFramePr>
        <p:xfrm>
          <a:off x="1138292" y="1635252"/>
          <a:ext cx="6390820" cy="4260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グラフィックス 9" descr="笑顔 (塗りつぶしなし) 単色塗りつぶし">
            <a:extLst>
              <a:ext uri="{FF2B5EF4-FFF2-40B4-BE49-F238E27FC236}">
                <a16:creationId xmlns:a16="http://schemas.microsoft.com/office/drawing/2014/main" id="{1D66612F-CE51-0EC6-A852-5B425E3C3E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81505" y="2728929"/>
            <a:ext cx="2073191" cy="2073191"/>
          </a:xfrm>
          <a:prstGeom prst="rect">
            <a:avLst/>
          </a:prstGeom>
        </p:spPr>
      </p:pic>
    </p:spTree>
    <p:extLst>
      <p:ext uri="{BB962C8B-B14F-4D97-AF65-F5344CB8AC3E}">
        <p14:creationId xmlns:p14="http://schemas.microsoft.com/office/powerpoint/2010/main" val="140068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pPr algn="l" fontAlgn="base" latinLnBrk="1"/>
            <a:r>
              <a:rPr lang="ja-JP" altLang="en-US" b="1" i="0" dirty="0">
                <a:solidFill>
                  <a:schemeClr val="tx1">
                    <a:lumMod val="85000"/>
                    <a:lumOff val="15000"/>
                  </a:schemeClr>
                </a:solidFill>
                <a:effectLst/>
                <a:latin typeface="Arial" panose="020B0604020202020204" pitchFamily="34" charset="0"/>
              </a:rPr>
              <a:t>管理職に向いていない人</a:t>
            </a:r>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p:txBody>
          <a:bodyPr/>
          <a:lstStyle/>
          <a:p>
            <a:endParaRPr kumimoji="1" lang="ja-JP" altLang="en-US" dirty="0"/>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5</a:t>
            </a:fld>
            <a:endParaRPr lang="ja-JP" altLang="en-US" noProof="0" dirty="0"/>
          </a:p>
        </p:txBody>
      </p:sp>
      <p:graphicFrame>
        <p:nvGraphicFramePr>
          <p:cNvPr id="7" name="図表 6">
            <a:extLst>
              <a:ext uri="{FF2B5EF4-FFF2-40B4-BE49-F238E27FC236}">
                <a16:creationId xmlns:a16="http://schemas.microsoft.com/office/drawing/2014/main" id="{400C7B7E-A72A-0728-458D-0D2D65E35013}"/>
              </a:ext>
            </a:extLst>
          </p:cNvPr>
          <p:cNvGraphicFramePr/>
          <p:nvPr>
            <p:extLst>
              <p:ext uri="{D42A27DB-BD31-4B8C-83A1-F6EECF244321}">
                <p14:modId xmlns:p14="http://schemas.microsoft.com/office/powerpoint/2010/main" val="150432818"/>
              </p:ext>
            </p:extLst>
          </p:nvPr>
        </p:nvGraphicFramePr>
        <p:xfrm>
          <a:off x="1188168" y="1635252"/>
          <a:ext cx="6390820" cy="4260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グラフィックス 5" descr="困った顔 (塗りつぶし) 単色塗りつぶし">
            <a:extLst>
              <a:ext uri="{FF2B5EF4-FFF2-40B4-BE49-F238E27FC236}">
                <a16:creationId xmlns:a16="http://schemas.microsoft.com/office/drawing/2014/main" id="{CDA65E23-259E-58BE-39BD-5C8FD36B3A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98130" y="2728929"/>
            <a:ext cx="2073191" cy="2073191"/>
          </a:xfrm>
          <a:prstGeom prst="rect">
            <a:avLst/>
          </a:prstGeom>
        </p:spPr>
      </p:pic>
    </p:spTree>
    <p:extLst>
      <p:ext uri="{BB962C8B-B14F-4D97-AF65-F5344CB8AC3E}">
        <p14:creationId xmlns:p14="http://schemas.microsoft.com/office/powerpoint/2010/main" val="96546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プレースホルダー 13" descr="ポストイットに手書きしている">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1"/>
            <a:ext cx="6096000" cy="6371351"/>
          </a:xfrm>
        </p:spPr>
      </p:pic>
      <p:sp>
        <p:nvSpPr>
          <p:cNvPr id="20" name="長方形 19" descr="アクセント ブロック">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3560F281-4FF6-4617-A809-AC9C15ECF18A}"/>
              </a:ext>
            </a:extLst>
          </p:cNvPr>
          <p:cNvSpPr>
            <a:spLocks noGrp="1"/>
          </p:cNvSpPr>
          <p:nvPr>
            <p:ph type="title"/>
          </p:nvPr>
        </p:nvSpPr>
        <p:spPr>
          <a:xfrm>
            <a:off x="4738255" y="1876893"/>
            <a:ext cx="7021745" cy="1124345"/>
          </a:xfrm>
        </p:spPr>
        <p:txBody>
          <a:bodyPr rtlCol="0"/>
          <a:lstStyle/>
          <a:p>
            <a:pPr rtl="0"/>
            <a:r>
              <a:rPr lang="ja-JP" altLang="en-US" sz="6000" dirty="0">
                <a:ea typeface="Meiryo UI" panose="020B0604030504040204" pitchFamily="50" charset="-128"/>
              </a:rPr>
              <a:t>管理職に必要なスキル</a:t>
            </a:r>
          </a:p>
        </p:txBody>
      </p:sp>
      <p:sp>
        <p:nvSpPr>
          <p:cNvPr id="3" name="テキスト プレースホルダー 2">
            <a:extLst>
              <a:ext uri="{FF2B5EF4-FFF2-40B4-BE49-F238E27FC236}">
                <a16:creationId xmlns:a16="http://schemas.microsoft.com/office/drawing/2014/main" id="{611DC577-0A95-47D0-95D9-5F8DA763D46B}"/>
              </a:ext>
            </a:extLst>
          </p:cNvPr>
          <p:cNvSpPr>
            <a:spLocks noGrp="1"/>
          </p:cNvSpPr>
          <p:nvPr>
            <p:ph type="body" sz="quarter" idx="32"/>
          </p:nvPr>
        </p:nvSpPr>
        <p:spPr>
          <a:xfrm>
            <a:off x="4738505" y="3001239"/>
            <a:ext cx="7021455" cy="590155"/>
          </a:xfrm>
        </p:spPr>
        <p:txBody>
          <a:bodyPr rtlCol="0"/>
          <a:lstStyle/>
          <a:p>
            <a:pPr rtl="0"/>
            <a:endParaRPr lang="ja-JP" altLang="en-US" dirty="0">
              <a:ea typeface="Meiryo UI" panose="020B0604030504040204" pitchFamily="50" charset="-128"/>
            </a:endParaRPr>
          </a:p>
        </p:txBody>
      </p:sp>
      <p:sp>
        <p:nvSpPr>
          <p:cNvPr id="4" name="コンテンツ プレースホルダー 3">
            <a:extLst>
              <a:ext uri="{FF2B5EF4-FFF2-40B4-BE49-F238E27FC236}">
                <a16:creationId xmlns:a16="http://schemas.microsoft.com/office/drawing/2014/main" id="{D355C61F-C8F1-4977-8E1F-F16C0D9EA88C}"/>
              </a:ext>
            </a:extLst>
          </p:cNvPr>
          <p:cNvSpPr>
            <a:spLocks noGrp="1"/>
          </p:cNvSpPr>
          <p:nvPr>
            <p:ph sz="half" idx="1"/>
          </p:nvPr>
        </p:nvSpPr>
        <p:spPr/>
        <p:txBody>
          <a:bodyPr rtlCol="0"/>
          <a:lstStyle/>
          <a:p>
            <a:pPr marL="0" indent="0" algn="l" fontAlgn="base" latinLnBrk="1">
              <a:buNone/>
            </a:pPr>
            <a:r>
              <a:rPr lang="en-US" altLang="ja-JP" sz="2800" b="1" i="0" dirty="0">
                <a:solidFill>
                  <a:schemeClr val="tx1">
                    <a:lumMod val="85000"/>
                    <a:lumOff val="15000"/>
                  </a:schemeClr>
                </a:solidFill>
                <a:effectLst/>
                <a:latin typeface="Arial" panose="020B0604020202020204" pitchFamily="34" charset="0"/>
              </a:rPr>
              <a:t>1</a:t>
            </a:r>
            <a:r>
              <a:rPr lang="ja-JP" altLang="en-US" sz="2800" b="1" i="0" dirty="0">
                <a:solidFill>
                  <a:schemeClr val="tx1">
                    <a:lumMod val="85000"/>
                    <a:lumOff val="15000"/>
                  </a:schemeClr>
                </a:solidFill>
                <a:effectLst/>
                <a:latin typeface="Arial" panose="020B0604020202020204" pitchFamily="34" charset="0"/>
              </a:rPr>
              <a:t>．人間力（ヒューマンスキル）</a:t>
            </a:r>
            <a:endParaRPr lang="en-US" altLang="ja-JP" sz="2800" b="1" i="0" dirty="0">
              <a:solidFill>
                <a:schemeClr val="tx1">
                  <a:lumMod val="85000"/>
                  <a:lumOff val="15000"/>
                </a:schemeClr>
              </a:solidFill>
              <a:effectLst/>
              <a:latin typeface="Arial" panose="020B0604020202020204" pitchFamily="34" charset="0"/>
            </a:endParaRPr>
          </a:p>
          <a:p>
            <a:pPr marL="0" indent="0" fontAlgn="base" latinLnBrk="1">
              <a:buNone/>
            </a:pPr>
            <a:r>
              <a:rPr lang="en-US" altLang="ja-JP" sz="2800" b="1" i="0" dirty="0">
                <a:solidFill>
                  <a:schemeClr val="tx1">
                    <a:lumMod val="85000"/>
                    <a:lumOff val="15000"/>
                  </a:schemeClr>
                </a:solidFill>
                <a:effectLst/>
                <a:latin typeface="Arial" panose="020B0604020202020204" pitchFamily="34" charset="0"/>
              </a:rPr>
              <a:t>2</a:t>
            </a:r>
            <a:r>
              <a:rPr lang="ja-JP" altLang="en-US" sz="2800" b="1" i="0" dirty="0">
                <a:solidFill>
                  <a:schemeClr val="tx1">
                    <a:lumMod val="85000"/>
                    <a:lumOff val="15000"/>
                  </a:schemeClr>
                </a:solidFill>
                <a:effectLst/>
                <a:latin typeface="Arial" panose="020B0604020202020204" pitchFamily="34" charset="0"/>
              </a:rPr>
              <a:t>．セルフマネジメント</a:t>
            </a:r>
          </a:p>
          <a:p>
            <a:pPr marL="0" indent="0" fontAlgn="base" latinLnBrk="1">
              <a:buNone/>
            </a:pPr>
            <a:r>
              <a:rPr lang="en-US" altLang="ja-JP" sz="2800" b="1" i="0" dirty="0">
                <a:solidFill>
                  <a:schemeClr val="tx1">
                    <a:lumMod val="85000"/>
                    <a:lumOff val="15000"/>
                  </a:schemeClr>
                </a:solidFill>
                <a:effectLst/>
                <a:latin typeface="Arial" panose="020B0604020202020204" pitchFamily="34" charset="0"/>
              </a:rPr>
              <a:t>3</a:t>
            </a:r>
            <a:r>
              <a:rPr lang="ja-JP" altLang="en-US" sz="2800" b="1" i="0" dirty="0">
                <a:solidFill>
                  <a:schemeClr val="tx1">
                    <a:lumMod val="85000"/>
                    <a:lumOff val="15000"/>
                  </a:schemeClr>
                </a:solidFill>
                <a:effectLst/>
                <a:latin typeface="Arial" panose="020B0604020202020204" pitchFamily="34" charset="0"/>
              </a:rPr>
              <a:t>．</a:t>
            </a:r>
            <a:r>
              <a:rPr lang="zh-TW" altLang="en-US" sz="2800" b="1" i="0" dirty="0">
                <a:solidFill>
                  <a:schemeClr val="tx1">
                    <a:lumMod val="85000"/>
                    <a:lumOff val="15000"/>
                  </a:schemeClr>
                </a:solidFill>
                <a:effectLst/>
                <a:latin typeface="Arial" panose="020B0604020202020204" pitchFamily="34" charset="0"/>
              </a:rPr>
              <a:t>目標設定＆計画力</a:t>
            </a:r>
          </a:p>
          <a:p>
            <a:pPr marL="0" indent="0" fontAlgn="base" latinLnBrk="1">
              <a:buNone/>
            </a:pPr>
            <a:r>
              <a:rPr lang="en-US" altLang="ja-JP" sz="2800" b="1" i="0" dirty="0">
                <a:solidFill>
                  <a:schemeClr val="tx1">
                    <a:lumMod val="85000"/>
                    <a:lumOff val="15000"/>
                  </a:schemeClr>
                </a:solidFill>
                <a:effectLst/>
                <a:latin typeface="Arial" panose="020B0604020202020204" pitchFamily="34" charset="0"/>
              </a:rPr>
              <a:t>4</a:t>
            </a:r>
            <a:r>
              <a:rPr lang="ja-JP" altLang="en-US" sz="2800" b="1" i="0" dirty="0">
                <a:solidFill>
                  <a:schemeClr val="tx1">
                    <a:lumMod val="85000"/>
                    <a:lumOff val="15000"/>
                  </a:schemeClr>
                </a:solidFill>
                <a:effectLst/>
                <a:latin typeface="Arial" panose="020B0604020202020204" pitchFamily="34" charset="0"/>
              </a:rPr>
              <a:t>．決断力</a:t>
            </a:r>
          </a:p>
          <a:p>
            <a:pPr marL="0" indent="0" fontAlgn="base" latinLnBrk="1">
              <a:buNone/>
            </a:pPr>
            <a:r>
              <a:rPr lang="en-US" altLang="ja-JP" sz="2800" b="1" i="0" dirty="0">
                <a:solidFill>
                  <a:schemeClr val="tx1">
                    <a:lumMod val="85000"/>
                    <a:lumOff val="15000"/>
                  </a:schemeClr>
                </a:solidFill>
                <a:effectLst/>
                <a:latin typeface="Arial" panose="020B0604020202020204" pitchFamily="34" charset="0"/>
              </a:rPr>
              <a:t>5</a:t>
            </a:r>
            <a:r>
              <a:rPr lang="ja-JP" altLang="en-US" sz="2800" b="1" i="0" dirty="0">
                <a:solidFill>
                  <a:schemeClr val="tx1">
                    <a:lumMod val="85000"/>
                    <a:lumOff val="15000"/>
                  </a:schemeClr>
                </a:solidFill>
                <a:effectLst/>
                <a:latin typeface="Arial" panose="020B0604020202020204" pitchFamily="34" charset="0"/>
              </a:rPr>
              <a:t>．本質を見抜く能力</a:t>
            </a:r>
          </a:p>
        </p:txBody>
      </p:sp>
      <p:sp>
        <p:nvSpPr>
          <p:cNvPr id="6" name="スライド番号プレースホルダー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n-US" altLang="ja-JP" smtClean="0">
                <a:ea typeface="Meiryo UI" panose="020B0604030504040204" pitchFamily="50" charset="-128"/>
              </a:rPr>
              <a:pPr rtl="0"/>
              <a:t>6</a:t>
            </a:fld>
            <a:endParaRPr lang="ja-JP" altLang="en-US" dirty="0">
              <a:ea typeface="Meiryo UI" panose="020B0604030504040204" pitchFamily="50" charset="-128"/>
            </a:endParaRPr>
          </a:p>
        </p:txBody>
      </p:sp>
    </p:spTree>
    <p:extLst>
      <p:ext uri="{BB962C8B-B14F-4D97-AF65-F5344CB8AC3E}">
        <p14:creationId xmlns:p14="http://schemas.microsoft.com/office/powerpoint/2010/main" val="72209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pPr algn="l" fontAlgn="base" latinLnBrk="1"/>
            <a:r>
              <a:rPr lang="ja-JP" altLang="en-US" b="1" i="0" dirty="0">
                <a:solidFill>
                  <a:schemeClr val="tx1">
                    <a:lumMod val="85000"/>
                    <a:lumOff val="15000"/>
                  </a:schemeClr>
                </a:solidFill>
                <a:effectLst/>
                <a:latin typeface="Arial" panose="020B0604020202020204" pitchFamily="34" charset="0"/>
              </a:rPr>
              <a:t>管理職に必要なスキル　</a:t>
            </a:r>
            <a:r>
              <a:rPr lang="en-US" altLang="ja-JP" b="1" i="0" dirty="0">
                <a:solidFill>
                  <a:schemeClr val="tx1">
                    <a:lumMod val="85000"/>
                    <a:lumOff val="15000"/>
                  </a:schemeClr>
                </a:solidFill>
                <a:effectLst/>
                <a:latin typeface="Arial" panose="020B0604020202020204" pitchFamily="34" charset="0"/>
              </a:rPr>
              <a:t>1</a:t>
            </a:r>
            <a:r>
              <a:rPr lang="ja-JP" altLang="en-US" b="1" i="0" dirty="0">
                <a:solidFill>
                  <a:schemeClr val="tx1">
                    <a:lumMod val="85000"/>
                    <a:lumOff val="15000"/>
                  </a:schemeClr>
                </a:solidFill>
                <a:effectLst/>
                <a:latin typeface="Arial" panose="020B0604020202020204" pitchFamily="34" charset="0"/>
              </a:rPr>
              <a:t>．人間力（ヒューマンスキル）</a:t>
            </a:r>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p:txBody>
          <a:bodyPr/>
          <a:lstStyle/>
          <a:p>
            <a:r>
              <a:rPr lang="ja-JP" altLang="en-US" b="0" i="0" dirty="0">
                <a:solidFill>
                  <a:srgbClr val="3A3A3A"/>
                </a:solidFill>
                <a:effectLst/>
                <a:latin typeface="Arial" panose="020B0604020202020204" pitchFamily="34" charset="0"/>
              </a:rPr>
              <a:t>ハーバード大学の経営学者であるロバート・カッツによって提唱された</a:t>
            </a:r>
            <a:r>
              <a:rPr lang="ja-JP" altLang="en-US" b="1" i="0" dirty="0">
                <a:solidFill>
                  <a:srgbClr val="3A3A3A"/>
                </a:solidFill>
                <a:effectLst/>
                <a:latin typeface="Arial" panose="020B0604020202020204" pitchFamily="34" charset="0"/>
              </a:rPr>
              <a:t>「カッツ理論」</a:t>
            </a:r>
            <a:endParaRPr kumimoji="1" lang="ja-JP" altLang="en-US" dirty="0"/>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7</a:t>
            </a:fld>
            <a:endParaRPr lang="ja-JP" altLang="en-US" noProof="0" dirty="0"/>
          </a:p>
        </p:txBody>
      </p:sp>
      <p:pic>
        <p:nvPicPr>
          <p:cNvPr id="8" name="図 7" descr="グラフ, 円グラフ&#10;&#10;自動的に生成された説明">
            <a:extLst>
              <a:ext uri="{FF2B5EF4-FFF2-40B4-BE49-F238E27FC236}">
                <a16:creationId xmlns:a16="http://schemas.microsoft.com/office/drawing/2014/main" id="{C01FB048-CDCB-4F7A-16EF-27B961A41334}"/>
              </a:ext>
            </a:extLst>
          </p:cNvPr>
          <p:cNvPicPr>
            <a:picLocks noChangeAspect="1"/>
          </p:cNvPicPr>
          <p:nvPr/>
        </p:nvPicPr>
        <p:blipFill>
          <a:blip r:embed="rId3"/>
          <a:stretch>
            <a:fillRect/>
          </a:stretch>
        </p:blipFill>
        <p:spPr>
          <a:xfrm>
            <a:off x="5298975" y="1535154"/>
            <a:ext cx="6677025" cy="4600575"/>
          </a:xfrm>
          <a:prstGeom prst="rect">
            <a:avLst/>
          </a:prstGeom>
        </p:spPr>
      </p:pic>
      <p:sp>
        <p:nvSpPr>
          <p:cNvPr id="9" name="テキスト ボックス 8">
            <a:extLst>
              <a:ext uri="{FF2B5EF4-FFF2-40B4-BE49-F238E27FC236}">
                <a16:creationId xmlns:a16="http://schemas.microsoft.com/office/drawing/2014/main" id="{073D9392-E55A-A4B7-AE66-88CCD9EDE1E0}"/>
              </a:ext>
            </a:extLst>
          </p:cNvPr>
          <p:cNvSpPr txBox="1"/>
          <p:nvPr/>
        </p:nvSpPr>
        <p:spPr>
          <a:xfrm>
            <a:off x="431800" y="1754622"/>
            <a:ext cx="4867175" cy="3785652"/>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テクニカルスキル</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業務に必要な知識・技術・ノウハウなどの</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「業務遂行能力」</a:t>
            </a:r>
          </a:p>
          <a:p>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ヒューマンスキル</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周囲と信頼関係を築き、人を動かすために</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必要な「対人関係力」</a:t>
            </a:r>
          </a:p>
          <a:p>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コンセプチュアルスキル</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ミッション・ビジョン・経営戦略などの</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抽象的な考えを扱ううえで必要な</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「概念化能力」</a:t>
            </a:r>
          </a:p>
        </p:txBody>
      </p:sp>
    </p:spTree>
    <p:extLst>
      <p:ext uri="{BB962C8B-B14F-4D97-AF65-F5344CB8AC3E}">
        <p14:creationId xmlns:p14="http://schemas.microsoft.com/office/powerpoint/2010/main" val="66765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pPr algn="l" fontAlgn="base" latinLnBrk="1"/>
            <a:r>
              <a:rPr lang="ja-JP" altLang="en-US" b="1" i="0" dirty="0">
                <a:solidFill>
                  <a:schemeClr val="tx1">
                    <a:lumMod val="85000"/>
                    <a:lumOff val="15000"/>
                  </a:schemeClr>
                </a:solidFill>
                <a:effectLst/>
                <a:latin typeface="Arial" panose="020B0604020202020204" pitchFamily="34" charset="0"/>
              </a:rPr>
              <a:t>管理職に必要なスキル　</a:t>
            </a:r>
            <a:r>
              <a:rPr lang="en-US" altLang="ja-JP" b="1" i="0" dirty="0">
                <a:solidFill>
                  <a:schemeClr val="tx1">
                    <a:lumMod val="85000"/>
                    <a:lumOff val="15000"/>
                  </a:schemeClr>
                </a:solidFill>
                <a:effectLst/>
                <a:latin typeface="Arial" panose="020B0604020202020204" pitchFamily="34" charset="0"/>
              </a:rPr>
              <a:t>2</a:t>
            </a:r>
            <a:r>
              <a:rPr lang="ja-JP" altLang="en-US" b="1" i="0" dirty="0">
                <a:solidFill>
                  <a:schemeClr val="tx1">
                    <a:lumMod val="85000"/>
                    <a:lumOff val="15000"/>
                  </a:schemeClr>
                </a:solidFill>
                <a:effectLst/>
                <a:latin typeface="Arial" panose="020B0604020202020204" pitchFamily="34" charset="0"/>
              </a:rPr>
              <a:t>．セルフマネジメント</a:t>
            </a:r>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p:txBody>
          <a:bodyPr/>
          <a:lstStyle/>
          <a:p>
            <a:r>
              <a:rPr lang="ja-JP" altLang="en-US" i="0" dirty="0">
                <a:solidFill>
                  <a:srgbClr val="3A3A3A"/>
                </a:solidFill>
                <a:effectLst/>
                <a:latin typeface="Arial" panose="020B0604020202020204" pitchFamily="34" charset="0"/>
              </a:rPr>
              <a:t>自分自身のパフォーマンスを高めて成果を出すために、自分自身を管理する</a:t>
            </a:r>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8</a:t>
            </a:fld>
            <a:endParaRPr lang="ja-JP" altLang="en-US" noProof="0" dirty="0"/>
          </a:p>
        </p:txBody>
      </p:sp>
      <p:graphicFrame>
        <p:nvGraphicFramePr>
          <p:cNvPr id="6" name="図表 5">
            <a:extLst>
              <a:ext uri="{FF2B5EF4-FFF2-40B4-BE49-F238E27FC236}">
                <a16:creationId xmlns:a16="http://schemas.microsoft.com/office/drawing/2014/main" id="{2F4FA6DD-7C32-F3F4-454C-BA5FBAFC26DA}"/>
              </a:ext>
            </a:extLst>
          </p:cNvPr>
          <p:cNvGraphicFramePr/>
          <p:nvPr>
            <p:extLst>
              <p:ext uri="{D42A27DB-BD31-4B8C-83A1-F6EECF244321}">
                <p14:modId xmlns:p14="http://schemas.microsoft.com/office/powerpoint/2010/main" val="196268463"/>
              </p:ext>
            </p:extLst>
          </p:nvPr>
        </p:nvGraphicFramePr>
        <p:xfrm>
          <a:off x="431799" y="1512000"/>
          <a:ext cx="11339513" cy="462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533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BBBFC-A751-FA5D-A9CE-E87402CC92FB}"/>
              </a:ext>
            </a:extLst>
          </p:cNvPr>
          <p:cNvSpPr>
            <a:spLocks noGrp="1"/>
          </p:cNvSpPr>
          <p:nvPr>
            <p:ph type="title"/>
          </p:nvPr>
        </p:nvSpPr>
        <p:spPr/>
        <p:txBody>
          <a:bodyPr/>
          <a:lstStyle/>
          <a:p>
            <a:pPr algn="l" fontAlgn="base" latinLnBrk="1"/>
            <a:r>
              <a:rPr lang="ja-JP" altLang="en-US" b="1" i="0" dirty="0">
                <a:solidFill>
                  <a:schemeClr val="tx1">
                    <a:lumMod val="85000"/>
                    <a:lumOff val="15000"/>
                  </a:schemeClr>
                </a:solidFill>
                <a:effectLst/>
                <a:latin typeface="Arial" panose="020B0604020202020204" pitchFamily="34" charset="0"/>
              </a:rPr>
              <a:t>管理職に必要なスキル　</a:t>
            </a:r>
            <a:r>
              <a:rPr lang="en-US" altLang="ja-JP" b="1" i="0" dirty="0">
                <a:solidFill>
                  <a:schemeClr val="tx1">
                    <a:lumMod val="85000"/>
                    <a:lumOff val="15000"/>
                  </a:schemeClr>
                </a:solidFill>
                <a:effectLst/>
                <a:latin typeface="Arial" panose="020B0604020202020204" pitchFamily="34" charset="0"/>
              </a:rPr>
              <a:t>3</a:t>
            </a:r>
            <a:r>
              <a:rPr lang="ja-JP" altLang="en-US" b="1" i="0" dirty="0">
                <a:solidFill>
                  <a:schemeClr val="tx1">
                    <a:lumMod val="85000"/>
                    <a:lumOff val="15000"/>
                  </a:schemeClr>
                </a:solidFill>
                <a:effectLst/>
                <a:latin typeface="Arial" panose="020B0604020202020204" pitchFamily="34" charset="0"/>
              </a:rPr>
              <a:t>．</a:t>
            </a:r>
            <a:r>
              <a:rPr lang="zh-TW" altLang="en-US" b="1" i="0" dirty="0">
                <a:solidFill>
                  <a:schemeClr val="tx1">
                    <a:lumMod val="85000"/>
                    <a:lumOff val="15000"/>
                  </a:schemeClr>
                </a:solidFill>
                <a:effectLst/>
                <a:latin typeface="Arial" panose="020B0604020202020204" pitchFamily="34" charset="0"/>
              </a:rPr>
              <a:t>目標設定＆計画力</a:t>
            </a:r>
            <a:endParaRPr lang="ja-JP" altLang="en-US" b="1" i="0" dirty="0">
              <a:solidFill>
                <a:schemeClr val="tx1">
                  <a:lumMod val="85000"/>
                  <a:lumOff val="15000"/>
                </a:schemeClr>
              </a:solidFill>
              <a:effectLst/>
              <a:latin typeface="Arial" panose="020B0604020202020204" pitchFamily="34" charset="0"/>
            </a:endParaRPr>
          </a:p>
        </p:txBody>
      </p:sp>
      <p:sp>
        <p:nvSpPr>
          <p:cNvPr id="3" name="テキスト プレースホルダー 2">
            <a:extLst>
              <a:ext uri="{FF2B5EF4-FFF2-40B4-BE49-F238E27FC236}">
                <a16:creationId xmlns:a16="http://schemas.microsoft.com/office/drawing/2014/main" id="{C2CA339E-F81D-9555-8B9B-F6857935AEF9}"/>
              </a:ext>
            </a:extLst>
          </p:cNvPr>
          <p:cNvSpPr>
            <a:spLocks noGrp="1"/>
          </p:cNvSpPr>
          <p:nvPr>
            <p:ph type="body" sz="quarter" idx="32"/>
          </p:nvPr>
        </p:nvSpPr>
        <p:spPr/>
        <p:txBody>
          <a:bodyPr/>
          <a:lstStyle/>
          <a:p>
            <a:r>
              <a:rPr lang="ja-JP" altLang="en-US" b="0" i="0" dirty="0">
                <a:solidFill>
                  <a:srgbClr val="3A3A3A"/>
                </a:solidFill>
                <a:effectLst/>
                <a:latin typeface="Arial" panose="020B0604020202020204" pitchFamily="34" charset="0"/>
              </a:rPr>
              <a:t>目標設定と達成に向けた計画立案のスキル</a:t>
            </a:r>
            <a:endParaRPr lang="ja-JP" altLang="en-US" i="0" dirty="0">
              <a:solidFill>
                <a:srgbClr val="3A3A3A"/>
              </a:solidFill>
              <a:effectLst/>
              <a:latin typeface="Arial" panose="020B0604020202020204" pitchFamily="34" charset="0"/>
            </a:endParaRPr>
          </a:p>
        </p:txBody>
      </p:sp>
      <p:sp>
        <p:nvSpPr>
          <p:cNvPr id="4" name="フッター プレースホルダー 3">
            <a:extLst>
              <a:ext uri="{FF2B5EF4-FFF2-40B4-BE49-F238E27FC236}">
                <a16:creationId xmlns:a16="http://schemas.microsoft.com/office/drawing/2014/main" id="{AF850B99-6523-A146-2DCC-58C14C7DE915}"/>
              </a:ext>
            </a:extLst>
          </p:cNvPr>
          <p:cNvSpPr>
            <a:spLocks noGrp="1"/>
          </p:cNvSpPr>
          <p:nvPr>
            <p:ph type="ftr" sz="quarter" idx="12"/>
          </p:nvPr>
        </p:nvSpPr>
        <p:spPr/>
        <p:txBody>
          <a:bodyPr/>
          <a:lstStyle/>
          <a:p>
            <a:pPr rtl="0"/>
            <a:r>
              <a:rPr lang="ja-JP" altLang="en-US" noProof="0"/>
              <a:t>フッターを追加</a:t>
            </a:r>
            <a:endParaRPr lang="ja-JP" altLang="en-US" noProof="0" dirty="0"/>
          </a:p>
        </p:txBody>
      </p:sp>
      <p:sp>
        <p:nvSpPr>
          <p:cNvPr id="5" name="スライド番号プレースホルダー 4">
            <a:extLst>
              <a:ext uri="{FF2B5EF4-FFF2-40B4-BE49-F238E27FC236}">
                <a16:creationId xmlns:a16="http://schemas.microsoft.com/office/drawing/2014/main" id="{4551DFED-1971-13D9-99B2-52737EFBF67D}"/>
              </a:ext>
            </a:extLst>
          </p:cNvPr>
          <p:cNvSpPr>
            <a:spLocks noGrp="1"/>
          </p:cNvSpPr>
          <p:nvPr>
            <p:ph type="sldNum" sz="quarter" idx="33"/>
          </p:nvPr>
        </p:nvSpPr>
        <p:spPr/>
        <p:txBody>
          <a:bodyPr/>
          <a:lstStyle/>
          <a:p>
            <a:pPr rtl="0"/>
            <a:fld id="{19B51A1E-902D-48AF-9020-955120F399B6}" type="slidenum">
              <a:rPr lang="en-US" altLang="ja-JP" noProof="0" smtClean="0"/>
              <a:pPr rtl="0"/>
              <a:t>9</a:t>
            </a:fld>
            <a:endParaRPr lang="ja-JP" altLang="en-US" noProof="0" dirty="0"/>
          </a:p>
        </p:txBody>
      </p:sp>
      <p:graphicFrame>
        <p:nvGraphicFramePr>
          <p:cNvPr id="7" name="図表 6">
            <a:extLst>
              <a:ext uri="{FF2B5EF4-FFF2-40B4-BE49-F238E27FC236}">
                <a16:creationId xmlns:a16="http://schemas.microsoft.com/office/drawing/2014/main" id="{93A7776E-5AF9-EAA9-178D-3FC66529C4DC}"/>
              </a:ext>
            </a:extLst>
          </p:cNvPr>
          <p:cNvGraphicFramePr/>
          <p:nvPr>
            <p:extLst>
              <p:ext uri="{D42A27DB-BD31-4B8C-83A1-F6EECF244321}">
                <p14:modId xmlns:p14="http://schemas.microsoft.com/office/powerpoint/2010/main" val="568338561"/>
              </p:ext>
            </p:extLst>
          </p:nvPr>
        </p:nvGraphicFramePr>
        <p:xfrm>
          <a:off x="431800" y="1439345"/>
          <a:ext cx="10470343" cy="477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2321455"/>
      </p:ext>
    </p:extLst>
  </p:cSld>
  <p:clrMapOvr>
    <a:masterClrMapping/>
  </p:clrMapOvr>
</p:sld>
</file>

<file path=ppt/theme/theme1.xml><?xml version="1.0" encoding="utf-8"?>
<a:theme xmlns:a="http://schemas.openxmlformats.org/drawingml/2006/main" name="Office テーマ">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174_TF16411250" id="{F99C17F3-69C1-48F9-85EE-DF1D9E0559BE}" vid="{ADE71921-143F-4CF8-AD68-E977F19B48F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A13E14-93A6-4341-AB87-A59B2D9E0065}">
  <ds:schemaRefs>
    <ds:schemaRef ds:uri="http://schemas.microsoft.com/sharepoint/v3/contenttype/forms"/>
  </ds:schemaRefs>
</ds:datastoreItem>
</file>

<file path=customXml/itemProps3.xml><?xml version="1.0" encoding="utf-8"?>
<ds:datastoreItem xmlns:ds="http://schemas.openxmlformats.org/officeDocument/2006/customXml" ds:itemID="{EB2218FC-8412-44B9-9E82-D51F1F531141}">
  <ds:schemaRefs>
    <ds:schemaRef ds:uri="http://purl.org/dc/elements/1.1/"/>
    <ds:schemaRef ds:uri="http://schemas.microsoft.com/sharepoint/v3"/>
    <ds:schemaRef ds:uri="http://schemas.microsoft.com/office/2006/documentManagement/types"/>
    <ds:schemaRef ds:uri="fb0879af-3eba-417a-a55a-ffe6dcd6ca77"/>
    <ds:schemaRef ds:uri="http://schemas.microsoft.com/office/2006/metadata/properties"/>
    <ds:schemaRef ds:uri="http://schemas.microsoft.com/office/infopath/2007/PartnerControls"/>
    <ds:schemaRef ds:uri="6dc4bcd6-49db-4c07-9060-8acfc67cef9f"/>
    <ds:schemaRef ds:uri="http://www.w3.org/XML/1998/namespace"/>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{77FBD8BE-9622-402F-9BE0-4474434FD1A5}tf16411250_win32</Template>
  <TotalTime>121</TotalTime>
  <Words>2190</Words>
  <Application>Microsoft Office PowerPoint</Application>
  <PresentationFormat>ワイド画面</PresentationFormat>
  <Paragraphs>215</Paragraphs>
  <Slides>15</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inherit</vt:lpstr>
      <vt:lpstr>Meiryo UI</vt:lpstr>
      <vt:lpstr>Arial</vt:lpstr>
      <vt:lpstr>Candara</vt:lpstr>
      <vt:lpstr>Office テーマ</vt:lpstr>
      <vt:lpstr>管理職とは？ 役割と求められるスキル・心構え、向いている人の特徴</vt:lpstr>
      <vt:lpstr>管理職</vt:lpstr>
      <vt:lpstr>一般社員と管理職の違い</vt:lpstr>
      <vt:lpstr>管理職に向いている人</vt:lpstr>
      <vt:lpstr>管理職に向いていない人</vt:lpstr>
      <vt:lpstr>管理職に必要なスキル</vt:lpstr>
      <vt:lpstr>管理職に必要なスキル　1．人間力（ヒューマンスキル）</vt:lpstr>
      <vt:lpstr>管理職に必要なスキル　2．セルフマネジメント</vt:lpstr>
      <vt:lpstr>管理職に必要なスキル　3．目標設定＆計画力</vt:lpstr>
      <vt:lpstr>管理職に必要なスキル　4．決断力</vt:lpstr>
      <vt:lpstr>管理職に必要なスキル　5．本質を見抜く力</vt:lpstr>
      <vt:lpstr>管理職に必要な心構え</vt:lpstr>
      <vt:lpstr>管理職に必要な心構え　1．組織の成果に対する責任感</vt:lpstr>
      <vt:lpstr>管理職に必要な心構え　2．メンバーの成長に対する責任感</vt:lpstr>
      <vt:lpstr>ありがとうございます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管理職とは？ 役割と求められるスキル・心構え、向いている人の特徴</dc:title>
  <dc:creator>JAIC</dc:creator>
  <cp:lastModifiedBy>長瀬 拓実</cp:lastModifiedBy>
  <cp:revision>3</cp:revision>
  <dcterms:created xsi:type="dcterms:W3CDTF">2023-08-04T06:51:22Z</dcterms:created>
  <dcterms:modified xsi:type="dcterms:W3CDTF">2023-08-23T02:41:58Z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v-abdarl@microsoft.com</vt:lpwstr>
  </property>
  <property fmtid="{D5CDD505-2E9C-101B-9397-08002B2CF9AE}" pid="6" name="MSIP_Label_f42aa342-8706-4288-bd11-ebb85995028c_SetDate">
    <vt:lpwstr>2018-06-05T01:06:04.7732720Z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